
<file path=[Content_Types].xml><?xml version="1.0" encoding="utf-8"?>
<Types xmlns="http://schemas.openxmlformats.org/package/2006/content-types">
  <Default ContentType="application/vnd.openxmlformats-officedocument.oleObject" Extension="bin"/>
  <Default ContentType="application/x-fontdata" Extension="fntdata"/>
  <Default ContentType="image/gif" Extension="gif"/>
  <Default ContentType="image/jpeg" Extension="jpeg"/>
  <Default ContentType="audio/m4a" Extension="m4a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0.xml"/>
  <Override ContentType="application/vnd.openxmlformats-officedocument.presentationml.slide+xml" PartName="/ppt/slides/slide41.xml"/>
  <Override ContentType="application/vnd.openxmlformats-officedocument.presentationml.slide+xml" PartName="/ppt/slides/slide42.xml"/>
  <Override ContentType="application/vnd.openxmlformats-officedocument.presentationml.slide+xml" PartName="/ppt/slides/slide43.xml"/>
  <Override ContentType="application/vnd.openxmlformats-officedocument.presentationml.slide+xml" PartName="/ppt/slides/slide44.xml"/>
  <Override ContentType="application/vnd.openxmlformats-officedocument.presentationml.slide+xml" PartName="/ppt/slides/slide45.xml"/>
  <Override ContentType="application/vnd.openxmlformats-officedocument.presentationml.slide+xml" PartName="/ppt/slides/slide46.xml"/>
  <Override ContentType="application/vnd.openxmlformats-officedocument.presentationml.slide+xml" PartName="/ppt/slides/slide47.xml"/>
  <Override ContentType="application/vnd.openxmlformats-officedocument.presentationml.slide+xml" PartName="/ppt/slides/slide48.xml"/>
  <Override ContentType="application/vnd.openxmlformats-officedocument.presentationml.slide+xml" PartName="/ppt/slides/slide49.xml"/>
  <Override ContentType="application/vnd.openxmlformats-officedocument.presentationml.slide+xml" PartName="/ppt/slides/slide50.xml"/>
  <Override ContentType="application/vnd.openxmlformats-officedocument.presentationml.slide+xml" PartName="/ppt/slides/slide5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</p:sldIdLst>
  <p:sldSz cx="18288000" cy="10287000"/>
  <p:notesSz cx="6858000" cy="9144000"/>
  <p:embeddedFontLst>
    <p:embeddedFont>
      <p:font typeface="HK Modular" charset="1" panose="00000800000000000000"/>
      <p:regular r:id="rId57"/>
    </p:embeddedFont>
    <p:embeddedFont>
      <p:font typeface="Lato" charset="1" panose="020F0502020204030203"/>
      <p:regular r:id="rId58"/>
    </p:embeddedFont>
    <p:embeddedFont>
      <p:font typeface="Paytone One" charset="1" panose="00000500000000000000"/>
      <p:regular r:id="rId59"/>
    </p:embeddedFont>
    <p:embeddedFont>
      <p:font typeface="Telegraf Medium" charset="1" panose="00000600000000000000"/>
      <p:regular r:id="rId60"/>
    </p:embeddedFont>
    <p:embeddedFont>
      <p:font typeface="Aileron" charset="1" panose="00000500000000000000"/>
      <p:regular r:id="rId61"/>
    </p:embeddedFont>
    <p:embeddedFont>
      <p:font typeface="Open Sauce" charset="1" panose="00000500000000000000"/>
      <p:regular r:id="rId62"/>
    </p:embeddedFont>
    <p:embeddedFont>
      <p:font typeface="Agrandir Wide Thin Bold" charset="1" panose="00000605000000000000"/>
      <p:regular r:id="rId63"/>
    </p:embeddedFont>
    <p:embeddedFont>
      <p:font typeface="DM Sans" charset="1" panose="00000000000000000000"/>
      <p:regular r:id="rId64"/>
    </p:embeddedFont>
    <p:embeddedFont>
      <p:font typeface="DM Sans Bold" charset="1" panose="00000000000000000000"/>
      <p:regular r:id="rId65"/>
    </p:embeddedFont>
    <p:embeddedFont>
      <p:font typeface="Telegraf" charset="1" panose="00000500000000000000"/>
      <p:regular r:id="rId66"/>
    </p:embeddedFont>
    <p:embeddedFont>
      <p:font typeface="Teko Medium" charset="1" panose="02000000000000000000"/>
      <p:regular r:id="rId6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slides/slide34.xml" Type="http://schemas.openxmlformats.org/officeDocument/2006/relationships/slide"/><Relationship Id="rId4" Target="theme/theme1.xml" Type="http://schemas.openxmlformats.org/officeDocument/2006/relationships/theme"/><Relationship Id="rId40" Target="slides/slide35.xml" Type="http://schemas.openxmlformats.org/officeDocument/2006/relationships/slide"/><Relationship Id="rId41" Target="slides/slide36.xml" Type="http://schemas.openxmlformats.org/officeDocument/2006/relationships/slide"/><Relationship Id="rId42" Target="slides/slide37.xml" Type="http://schemas.openxmlformats.org/officeDocument/2006/relationships/slide"/><Relationship Id="rId43" Target="slides/slide38.xml" Type="http://schemas.openxmlformats.org/officeDocument/2006/relationships/slide"/><Relationship Id="rId44" Target="slides/slide39.xml" Type="http://schemas.openxmlformats.org/officeDocument/2006/relationships/slide"/><Relationship Id="rId45" Target="slides/slide40.xml" Type="http://schemas.openxmlformats.org/officeDocument/2006/relationships/slide"/><Relationship Id="rId46" Target="slides/slide41.xml" Type="http://schemas.openxmlformats.org/officeDocument/2006/relationships/slide"/><Relationship Id="rId47" Target="slides/slide42.xml" Type="http://schemas.openxmlformats.org/officeDocument/2006/relationships/slide"/><Relationship Id="rId48" Target="slides/slide43.xml" Type="http://schemas.openxmlformats.org/officeDocument/2006/relationships/slide"/><Relationship Id="rId49" Target="slides/slide44.xml" Type="http://schemas.openxmlformats.org/officeDocument/2006/relationships/slide"/><Relationship Id="rId5" Target="tableStyles.xml" Type="http://schemas.openxmlformats.org/officeDocument/2006/relationships/tableStyles"/><Relationship Id="rId50" Target="slides/slide45.xml" Type="http://schemas.openxmlformats.org/officeDocument/2006/relationships/slide"/><Relationship Id="rId51" Target="slides/slide46.xml" Type="http://schemas.openxmlformats.org/officeDocument/2006/relationships/slide"/><Relationship Id="rId52" Target="slides/slide47.xml" Type="http://schemas.openxmlformats.org/officeDocument/2006/relationships/slide"/><Relationship Id="rId53" Target="slides/slide48.xml" Type="http://schemas.openxmlformats.org/officeDocument/2006/relationships/slide"/><Relationship Id="rId54" Target="slides/slide49.xml" Type="http://schemas.openxmlformats.org/officeDocument/2006/relationships/slide"/><Relationship Id="rId55" Target="slides/slide50.xml" Type="http://schemas.openxmlformats.org/officeDocument/2006/relationships/slide"/><Relationship Id="rId56" Target="slides/slide51.xml" Type="http://schemas.openxmlformats.org/officeDocument/2006/relationships/slide"/><Relationship Id="rId57" Target="fonts/font57.fntdata" Type="http://schemas.openxmlformats.org/officeDocument/2006/relationships/font"/><Relationship Id="rId58" Target="fonts/font58.fntdata" Type="http://schemas.openxmlformats.org/officeDocument/2006/relationships/font"/><Relationship Id="rId59" Target="fonts/font59.fntdata" Type="http://schemas.openxmlformats.org/officeDocument/2006/relationships/font"/><Relationship Id="rId6" Target="slides/slide1.xml" Type="http://schemas.openxmlformats.org/officeDocument/2006/relationships/slide"/><Relationship Id="rId60" Target="fonts/font60.fntdata" Type="http://schemas.openxmlformats.org/officeDocument/2006/relationships/font"/><Relationship Id="rId61" Target="fonts/font61.fntdata" Type="http://schemas.openxmlformats.org/officeDocument/2006/relationships/font"/><Relationship Id="rId62" Target="fonts/font62.fntdata" Type="http://schemas.openxmlformats.org/officeDocument/2006/relationships/font"/><Relationship Id="rId63" Target="fonts/font63.fntdata" Type="http://schemas.openxmlformats.org/officeDocument/2006/relationships/font"/><Relationship Id="rId64" Target="fonts/font64.fntdata" Type="http://schemas.openxmlformats.org/officeDocument/2006/relationships/font"/><Relationship Id="rId65" Target="fonts/font65.fntdata" Type="http://schemas.openxmlformats.org/officeDocument/2006/relationships/font"/><Relationship Id="rId66" Target="fonts/font66.fntdata" Type="http://schemas.openxmlformats.org/officeDocument/2006/relationships/font"/><Relationship Id="rId67" Target="fonts/font67.fntdata" Type="http://schemas.openxmlformats.org/officeDocument/2006/relationships/font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2.gif" Type="http://schemas.openxmlformats.org/officeDocument/2006/relationships/image"/><Relationship Id="rId14" Target="../media/image109.jpeg" Type="http://schemas.openxmlformats.org/officeDocument/2006/relationships/image"/><Relationship Id="rId15" Target="../media/aAGmP3DjSNU.m4a" Type="http://schemas.microsoft.com/office/2007/relationships/media"/><Relationship Id="rId16" Target="../media/aAGmP3DjSNU.m4a" Type="http://schemas.openxmlformats.org/officeDocument/2006/relationships/audio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jpeg" Type="http://schemas.openxmlformats.org/officeDocument/2006/relationships/image"/><Relationship Id="rId3" Target="../media/image46.png" Type="http://schemas.openxmlformats.org/officeDocument/2006/relationships/image"/><Relationship Id="rId4" Target="../media/image47.svg" Type="http://schemas.openxmlformats.org/officeDocument/2006/relationships/image"/><Relationship Id="rId5" Target="../media/image49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1.png" Type="http://schemas.openxmlformats.org/officeDocument/2006/relationships/image"/><Relationship Id="rId11" Target="../media/image32.svg" Type="http://schemas.openxmlformats.org/officeDocument/2006/relationships/image"/><Relationship Id="rId12" Target="../media/image33.gif" Type="http://schemas.openxmlformats.org/officeDocument/2006/relationships/image"/><Relationship Id="rId2" Target="../media/image23.jpeg" Type="http://schemas.openxmlformats.org/officeDocument/2006/relationships/image"/><Relationship Id="rId3" Target="../media/image24.png" Type="http://schemas.openxmlformats.org/officeDocument/2006/relationships/image"/><Relationship Id="rId4" Target="../media/image25.svg" Type="http://schemas.openxmlformats.org/officeDocument/2006/relationships/image"/><Relationship Id="rId5" Target="../media/image50.jpeg" Type="http://schemas.openxmlformats.org/officeDocument/2006/relationships/image"/><Relationship Id="rId6" Target="../media/image27.png" Type="http://schemas.openxmlformats.org/officeDocument/2006/relationships/image"/><Relationship Id="rId7" Target="../media/image28.svg" Type="http://schemas.openxmlformats.org/officeDocument/2006/relationships/image"/><Relationship Id="rId8" Target="../media/image29.png" Type="http://schemas.openxmlformats.org/officeDocument/2006/relationships/image"/><Relationship Id="rId9" Target="../media/image30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1.png" Type="http://schemas.openxmlformats.org/officeDocument/2006/relationships/image"/><Relationship Id="rId3" Target="../media/image52.png" Type="http://schemas.openxmlformats.org/officeDocument/2006/relationships/image"/><Relationship Id="rId4" Target="../media/image53.svg" Type="http://schemas.openxmlformats.org/officeDocument/2006/relationships/image"/><Relationship Id="rId5" Target="../media/image54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5.png" Type="http://schemas.openxmlformats.org/officeDocument/2006/relationships/image"/><Relationship Id="rId4" Target="../media/image56.svg" Type="http://schemas.openxmlformats.org/officeDocument/2006/relationships/image"/><Relationship Id="rId5" Target="../media/image57.png" Type="http://schemas.openxmlformats.org/officeDocument/2006/relationships/image"/><Relationship Id="rId6" Target="../media/image58.svg" Type="http://schemas.openxmlformats.org/officeDocument/2006/relationships/image"/><Relationship Id="rId7" Target="../media/image59.png" Type="http://schemas.openxmlformats.org/officeDocument/2006/relationships/image"/><Relationship Id="rId8" Target="../media/image60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1.png" Type="http://schemas.openxmlformats.org/officeDocument/2006/relationships/image"/><Relationship Id="rId11" Target="../media/image32.svg" Type="http://schemas.openxmlformats.org/officeDocument/2006/relationships/image"/><Relationship Id="rId12" Target="../media/image33.gif" Type="http://schemas.openxmlformats.org/officeDocument/2006/relationships/image"/><Relationship Id="rId2" Target="../media/image23.jpeg" Type="http://schemas.openxmlformats.org/officeDocument/2006/relationships/image"/><Relationship Id="rId3" Target="../media/image24.png" Type="http://schemas.openxmlformats.org/officeDocument/2006/relationships/image"/><Relationship Id="rId4" Target="../media/image25.svg" Type="http://schemas.openxmlformats.org/officeDocument/2006/relationships/image"/><Relationship Id="rId5" Target="../media/image50.jpeg" Type="http://schemas.openxmlformats.org/officeDocument/2006/relationships/image"/><Relationship Id="rId6" Target="../media/image27.png" Type="http://schemas.openxmlformats.org/officeDocument/2006/relationships/image"/><Relationship Id="rId7" Target="../media/image28.svg" Type="http://schemas.openxmlformats.org/officeDocument/2006/relationships/image"/><Relationship Id="rId8" Target="../media/image29.png" Type="http://schemas.openxmlformats.org/officeDocument/2006/relationships/image"/><Relationship Id="rId9" Target="../media/image30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png" Type="http://schemas.openxmlformats.org/officeDocument/2006/relationships/image"/><Relationship Id="rId3" Target="../media/image35.png" Type="http://schemas.openxmlformats.org/officeDocument/2006/relationships/image"/><Relationship Id="rId4" Target="../media/image36.svg" Type="http://schemas.openxmlformats.org/officeDocument/2006/relationships/image"/><Relationship Id="rId5" Target="../media/image37.png" Type="http://schemas.openxmlformats.org/officeDocument/2006/relationships/image"/><Relationship Id="rId6" Target="../media/image38.svg" Type="http://schemas.openxmlformats.org/officeDocument/2006/relationships/image"/><Relationship Id="rId7" Target="../media/image61.png" Type="http://schemas.openxmlformats.org/officeDocument/2006/relationships/image"/><Relationship Id="rId8" Target="../media/image62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1.png" Type="http://schemas.openxmlformats.org/officeDocument/2006/relationships/image"/><Relationship Id="rId11" Target="../media/image32.svg" Type="http://schemas.openxmlformats.org/officeDocument/2006/relationships/image"/><Relationship Id="rId12" Target="../media/image33.gif" Type="http://schemas.openxmlformats.org/officeDocument/2006/relationships/image"/><Relationship Id="rId2" Target="../media/image23.jpeg" Type="http://schemas.openxmlformats.org/officeDocument/2006/relationships/image"/><Relationship Id="rId3" Target="../media/image24.png" Type="http://schemas.openxmlformats.org/officeDocument/2006/relationships/image"/><Relationship Id="rId4" Target="../media/image25.svg" Type="http://schemas.openxmlformats.org/officeDocument/2006/relationships/image"/><Relationship Id="rId5" Target="../media/image50.jpeg" Type="http://schemas.openxmlformats.org/officeDocument/2006/relationships/image"/><Relationship Id="rId6" Target="../media/image27.png" Type="http://schemas.openxmlformats.org/officeDocument/2006/relationships/image"/><Relationship Id="rId7" Target="../media/image28.svg" Type="http://schemas.openxmlformats.org/officeDocument/2006/relationships/image"/><Relationship Id="rId8" Target="../media/image29.png" Type="http://schemas.openxmlformats.org/officeDocument/2006/relationships/image"/><Relationship Id="rId9" Target="../media/image30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png" Type="http://schemas.openxmlformats.org/officeDocument/2006/relationships/image"/><Relationship Id="rId3" Target="../media/image35.png" Type="http://schemas.openxmlformats.org/officeDocument/2006/relationships/image"/><Relationship Id="rId4" Target="../media/image36.svg" Type="http://schemas.openxmlformats.org/officeDocument/2006/relationships/image"/><Relationship Id="rId5" Target="../media/image37.png" Type="http://schemas.openxmlformats.org/officeDocument/2006/relationships/image"/><Relationship Id="rId6" Target="../media/image38.svg" Type="http://schemas.openxmlformats.org/officeDocument/2006/relationships/image"/><Relationship Id="rId7" Target="../media/image62.png" Type="http://schemas.openxmlformats.org/officeDocument/2006/relationships/image"/><Relationship Id="rId8" Target="../media/image63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1.png" Type="http://schemas.openxmlformats.org/officeDocument/2006/relationships/image"/><Relationship Id="rId11" Target="../media/image32.svg" Type="http://schemas.openxmlformats.org/officeDocument/2006/relationships/image"/><Relationship Id="rId12" Target="../media/image33.gif" Type="http://schemas.openxmlformats.org/officeDocument/2006/relationships/image"/><Relationship Id="rId2" Target="../media/image23.jpeg" Type="http://schemas.openxmlformats.org/officeDocument/2006/relationships/image"/><Relationship Id="rId3" Target="../media/image24.png" Type="http://schemas.openxmlformats.org/officeDocument/2006/relationships/image"/><Relationship Id="rId4" Target="../media/image25.svg" Type="http://schemas.openxmlformats.org/officeDocument/2006/relationships/image"/><Relationship Id="rId5" Target="../media/image50.jpeg" Type="http://schemas.openxmlformats.org/officeDocument/2006/relationships/image"/><Relationship Id="rId6" Target="../media/image27.png" Type="http://schemas.openxmlformats.org/officeDocument/2006/relationships/image"/><Relationship Id="rId7" Target="../media/image28.svg" Type="http://schemas.openxmlformats.org/officeDocument/2006/relationships/image"/><Relationship Id="rId8" Target="../media/image29.png" Type="http://schemas.openxmlformats.org/officeDocument/2006/relationships/image"/><Relationship Id="rId9" Target="../media/image30.sv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png" Type="http://schemas.openxmlformats.org/officeDocument/2006/relationships/image"/><Relationship Id="rId3" Target="../media/image64.gif" Type="http://schemas.openxmlformats.org/officeDocument/2006/relationships/image"/><Relationship Id="rId4" Target="../media/image65.png" Type="http://schemas.openxmlformats.org/officeDocument/2006/relationships/image"/><Relationship Id="rId5" Target="../media/image33.gif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1.png" Type="http://schemas.openxmlformats.org/officeDocument/2006/relationships/image"/><Relationship Id="rId11" Target="../media/image22.svg" Type="http://schemas.openxmlformats.org/officeDocument/2006/relationships/image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Relationship Id="rId6" Target="../media/image17.png" Type="http://schemas.openxmlformats.org/officeDocument/2006/relationships/image"/><Relationship Id="rId7" Target="../media/image18.svg" Type="http://schemas.openxmlformats.org/officeDocument/2006/relationships/image"/><Relationship Id="rId8" Target="../media/image19.png" Type="http://schemas.openxmlformats.org/officeDocument/2006/relationships/image"/><Relationship Id="rId9" Target="../media/image20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1.png" Type="http://schemas.openxmlformats.org/officeDocument/2006/relationships/image"/><Relationship Id="rId11" Target="../media/image32.svg" Type="http://schemas.openxmlformats.org/officeDocument/2006/relationships/image"/><Relationship Id="rId12" Target="../media/image33.gif" Type="http://schemas.openxmlformats.org/officeDocument/2006/relationships/image"/><Relationship Id="rId2" Target="../media/image23.jpeg" Type="http://schemas.openxmlformats.org/officeDocument/2006/relationships/image"/><Relationship Id="rId3" Target="../media/image24.png" Type="http://schemas.openxmlformats.org/officeDocument/2006/relationships/image"/><Relationship Id="rId4" Target="../media/image25.svg" Type="http://schemas.openxmlformats.org/officeDocument/2006/relationships/image"/><Relationship Id="rId5" Target="../media/image66.png" Type="http://schemas.openxmlformats.org/officeDocument/2006/relationships/image"/><Relationship Id="rId6" Target="../media/image27.png" Type="http://schemas.openxmlformats.org/officeDocument/2006/relationships/image"/><Relationship Id="rId7" Target="../media/image28.svg" Type="http://schemas.openxmlformats.org/officeDocument/2006/relationships/image"/><Relationship Id="rId8" Target="../media/image29.png" Type="http://schemas.openxmlformats.org/officeDocument/2006/relationships/image"/><Relationship Id="rId9" Target="../media/image30.sv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7.jpeg" Type="http://schemas.openxmlformats.org/officeDocument/2006/relationships/image"/><Relationship Id="rId3" Target="../media/image68.png" Type="http://schemas.openxmlformats.org/officeDocument/2006/relationships/image"/><Relationship Id="rId4" Target="../media/image69.png" Type="http://schemas.openxmlformats.org/officeDocument/2006/relationships/image"/><Relationship Id="rId5" Target="../media/image70.png" Type="http://schemas.openxmlformats.org/officeDocument/2006/relationships/image"/><Relationship Id="rId6" Target="../media/image71.svg" Type="http://schemas.openxmlformats.org/officeDocument/2006/relationships/image"/><Relationship Id="rId7" Target="../media/image72.jpeg" Type="http://schemas.openxmlformats.org/officeDocument/2006/relationships/image"/><Relationship Id="rId8" Target="../media/image73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1.png" Type="http://schemas.openxmlformats.org/officeDocument/2006/relationships/image"/><Relationship Id="rId11" Target="../media/image32.svg" Type="http://schemas.openxmlformats.org/officeDocument/2006/relationships/image"/><Relationship Id="rId12" Target="../media/image33.gif" Type="http://schemas.openxmlformats.org/officeDocument/2006/relationships/image"/><Relationship Id="rId2" Target="../media/image23.jpeg" Type="http://schemas.openxmlformats.org/officeDocument/2006/relationships/image"/><Relationship Id="rId3" Target="../media/image24.png" Type="http://schemas.openxmlformats.org/officeDocument/2006/relationships/image"/><Relationship Id="rId4" Target="../media/image25.svg" Type="http://schemas.openxmlformats.org/officeDocument/2006/relationships/image"/><Relationship Id="rId5" Target="../media/image74.jpeg" Type="http://schemas.openxmlformats.org/officeDocument/2006/relationships/image"/><Relationship Id="rId6" Target="../media/image27.png" Type="http://schemas.openxmlformats.org/officeDocument/2006/relationships/image"/><Relationship Id="rId7" Target="../media/image28.svg" Type="http://schemas.openxmlformats.org/officeDocument/2006/relationships/image"/><Relationship Id="rId8" Target="../media/image29.png" Type="http://schemas.openxmlformats.org/officeDocument/2006/relationships/image"/><Relationship Id="rId9" Target="../media/image30.sv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75.png" Type="http://schemas.openxmlformats.org/officeDocument/2006/relationships/image"/><Relationship Id="rId4" Target="../media/image76.svg" Type="http://schemas.openxmlformats.org/officeDocument/2006/relationships/image"/><Relationship Id="rId5" Target="../media/image77.gif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1.png" Type="http://schemas.openxmlformats.org/officeDocument/2006/relationships/image"/><Relationship Id="rId11" Target="../media/image32.svg" Type="http://schemas.openxmlformats.org/officeDocument/2006/relationships/image"/><Relationship Id="rId12" Target="../media/image33.gif" Type="http://schemas.openxmlformats.org/officeDocument/2006/relationships/image"/><Relationship Id="rId2" Target="../media/image23.jpeg" Type="http://schemas.openxmlformats.org/officeDocument/2006/relationships/image"/><Relationship Id="rId3" Target="../media/image24.png" Type="http://schemas.openxmlformats.org/officeDocument/2006/relationships/image"/><Relationship Id="rId4" Target="../media/image25.svg" Type="http://schemas.openxmlformats.org/officeDocument/2006/relationships/image"/><Relationship Id="rId5" Target="../media/image78.jpeg" Type="http://schemas.openxmlformats.org/officeDocument/2006/relationships/image"/><Relationship Id="rId6" Target="../media/image27.png" Type="http://schemas.openxmlformats.org/officeDocument/2006/relationships/image"/><Relationship Id="rId7" Target="../media/image28.svg" Type="http://schemas.openxmlformats.org/officeDocument/2006/relationships/image"/><Relationship Id="rId8" Target="../media/image29.png" Type="http://schemas.openxmlformats.org/officeDocument/2006/relationships/image"/><Relationship Id="rId9" Target="../media/image30.sv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9.png" Type="http://schemas.openxmlformats.org/officeDocument/2006/relationships/image"/><Relationship Id="rId3" Target="../media/image80.png" Type="http://schemas.openxmlformats.org/officeDocument/2006/relationships/image"/><Relationship Id="rId4" Target="../media/image81.svg" Type="http://schemas.openxmlformats.org/officeDocument/2006/relationships/image"/><Relationship Id="rId5" Target="../media/image82.png" Type="http://schemas.openxmlformats.org/officeDocument/2006/relationships/image"/><Relationship Id="rId6" Target="../media/image83.sv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1.png" Type="http://schemas.openxmlformats.org/officeDocument/2006/relationships/image"/><Relationship Id="rId11" Target="../media/image32.svg" Type="http://schemas.openxmlformats.org/officeDocument/2006/relationships/image"/><Relationship Id="rId12" Target="../media/image33.gif" Type="http://schemas.openxmlformats.org/officeDocument/2006/relationships/image"/><Relationship Id="rId2" Target="../media/image23.jpeg" Type="http://schemas.openxmlformats.org/officeDocument/2006/relationships/image"/><Relationship Id="rId3" Target="../media/image24.png" Type="http://schemas.openxmlformats.org/officeDocument/2006/relationships/image"/><Relationship Id="rId4" Target="../media/image25.svg" Type="http://schemas.openxmlformats.org/officeDocument/2006/relationships/image"/><Relationship Id="rId5" Target="../media/image84.jpeg" Type="http://schemas.openxmlformats.org/officeDocument/2006/relationships/image"/><Relationship Id="rId6" Target="../media/image27.png" Type="http://schemas.openxmlformats.org/officeDocument/2006/relationships/image"/><Relationship Id="rId7" Target="../media/image28.svg" Type="http://schemas.openxmlformats.org/officeDocument/2006/relationships/image"/><Relationship Id="rId8" Target="../media/image29.png" Type="http://schemas.openxmlformats.org/officeDocument/2006/relationships/image"/><Relationship Id="rId9" Target="../media/image30.sv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5.png" Type="http://schemas.openxmlformats.org/officeDocument/2006/relationships/image"/><Relationship Id="rId4" Target="../media/image56.svg" Type="http://schemas.openxmlformats.org/officeDocument/2006/relationships/image"/><Relationship Id="rId5" Target="../media/image59.png" Type="http://schemas.openxmlformats.org/officeDocument/2006/relationships/image"/><Relationship Id="rId6" Target="../media/image60.svg" Type="http://schemas.openxmlformats.org/officeDocument/2006/relationships/image"/><Relationship Id="rId7" Target="../media/image85.png" Type="http://schemas.openxmlformats.org/officeDocument/2006/relationships/image"/><Relationship Id="rId8" Target="../embeddings/oleObject1.bin" Type="http://schemas.openxmlformats.org/officeDocument/2006/relationships/oleObject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1.png" Type="http://schemas.openxmlformats.org/officeDocument/2006/relationships/image"/><Relationship Id="rId11" Target="../media/image32.svg" Type="http://schemas.openxmlformats.org/officeDocument/2006/relationships/image"/><Relationship Id="rId12" Target="../media/image33.gif" Type="http://schemas.openxmlformats.org/officeDocument/2006/relationships/image"/><Relationship Id="rId2" Target="../media/image23.jpeg" Type="http://schemas.openxmlformats.org/officeDocument/2006/relationships/image"/><Relationship Id="rId3" Target="../media/image24.png" Type="http://schemas.openxmlformats.org/officeDocument/2006/relationships/image"/><Relationship Id="rId4" Target="../media/image25.svg" Type="http://schemas.openxmlformats.org/officeDocument/2006/relationships/image"/><Relationship Id="rId5" Target="../media/image86.jpeg" Type="http://schemas.openxmlformats.org/officeDocument/2006/relationships/image"/><Relationship Id="rId6" Target="../media/image27.png" Type="http://schemas.openxmlformats.org/officeDocument/2006/relationships/image"/><Relationship Id="rId7" Target="../media/image28.svg" Type="http://schemas.openxmlformats.org/officeDocument/2006/relationships/image"/><Relationship Id="rId8" Target="../media/image29.png" Type="http://schemas.openxmlformats.org/officeDocument/2006/relationships/image"/><Relationship Id="rId9" Target="../media/image30.sv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4.gif" Type="http://schemas.openxmlformats.org/officeDocument/2006/relationships/image"/><Relationship Id="rId3" Target="../media/image87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1.png" Type="http://schemas.openxmlformats.org/officeDocument/2006/relationships/image"/><Relationship Id="rId11" Target="../media/image32.svg" Type="http://schemas.openxmlformats.org/officeDocument/2006/relationships/image"/><Relationship Id="rId12" Target="../media/image33.gif" Type="http://schemas.openxmlformats.org/officeDocument/2006/relationships/image"/><Relationship Id="rId2" Target="../media/image23.jpeg" Type="http://schemas.openxmlformats.org/officeDocument/2006/relationships/image"/><Relationship Id="rId3" Target="../media/image24.png" Type="http://schemas.openxmlformats.org/officeDocument/2006/relationships/image"/><Relationship Id="rId4" Target="../media/image25.svg" Type="http://schemas.openxmlformats.org/officeDocument/2006/relationships/image"/><Relationship Id="rId5" Target="../media/image26.jpeg" Type="http://schemas.openxmlformats.org/officeDocument/2006/relationships/image"/><Relationship Id="rId6" Target="../media/image27.png" Type="http://schemas.openxmlformats.org/officeDocument/2006/relationships/image"/><Relationship Id="rId7" Target="../media/image28.svg" Type="http://schemas.openxmlformats.org/officeDocument/2006/relationships/image"/><Relationship Id="rId8" Target="../media/image29.png" Type="http://schemas.openxmlformats.org/officeDocument/2006/relationships/image"/><Relationship Id="rId9" Target="../media/image30.sv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8.pn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1.png" Type="http://schemas.openxmlformats.org/officeDocument/2006/relationships/image"/><Relationship Id="rId11" Target="../media/image32.svg" Type="http://schemas.openxmlformats.org/officeDocument/2006/relationships/image"/><Relationship Id="rId12" Target="../media/image33.gif" Type="http://schemas.openxmlformats.org/officeDocument/2006/relationships/image"/><Relationship Id="rId2" Target="../media/image23.jpeg" Type="http://schemas.openxmlformats.org/officeDocument/2006/relationships/image"/><Relationship Id="rId3" Target="../media/image24.png" Type="http://schemas.openxmlformats.org/officeDocument/2006/relationships/image"/><Relationship Id="rId4" Target="../media/image25.svg" Type="http://schemas.openxmlformats.org/officeDocument/2006/relationships/image"/><Relationship Id="rId5" Target="../media/image84.jpeg" Type="http://schemas.openxmlformats.org/officeDocument/2006/relationships/image"/><Relationship Id="rId6" Target="../media/image27.png" Type="http://schemas.openxmlformats.org/officeDocument/2006/relationships/image"/><Relationship Id="rId7" Target="../media/image28.svg" Type="http://schemas.openxmlformats.org/officeDocument/2006/relationships/image"/><Relationship Id="rId8" Target="../media/image29.png" Type="http://schemas.openxmlformats.org/officeDocument/2006/relationships/image"/><Relationship Id="rId9" Target="../media/image30.sv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5.png" Type="http://schemas.openxmlformats.org/officeDocument/2006/relationships/image"/><Relationship Id="rId4" Target="../media/image56.svg" Type="http://schemas.openxmlformats.org/officeDocument/2006/relationships/image"/><Relationship Id="rId5" Target="../media/image59.png" Type="http://schemas.openxmlformats.org/officeDocument/2006/relationships/image"/><Relationship Id="rId6" Target="../media/image60.svg" Type="http://schemas.openxmlformats.org/officeDocument/2006/relationships/image"/><Relationship Id="rId7" Target="../media/image89.png" Type="http://schemas.openxmlformats.org/officeDocument/2006/relationships/image"/><Relationship Id="rId8" Target="../embeddings/oleObject2.bin" Type="http://schemas.openxmlformats.org/officeDocument/2006/relationships/oleObject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1.png" Type="http://schemas.openxmlformats.org/officeDocument/2006/relationships/image"/><Relationship Id="rId11" Target="../media/image32.svg" Type="http://schemas.openxmlformats.org/officeDocument/2006/relationships/image"/><Relationship Id="rId12" Target="../media/image33.gif" Type="http://schemas.openxmlformats.org/officeDocument/2006/relationships/image"/><Relationship Id="rId2" Target="../media/image23.jpeg" Type="http://schemas.openxmlformats.org/officeDocument/2006/relationships/image"/><Relationship Id="rId3" Target="../media/image24.png" Type="http://schemas.openxmlformats.org/officeDocument/2006/relationships/image"/><Relationship Id="rId4" Target="../media/image25.svg" Type="http://schemas.openxmlformats.org/officeDocument/2006/relationships/image"/><Relationship Id="rId5" Target="../media/image84.jpeg" Type="http://schemas.openxmlformats.org/officeDocument/2006/relationships/image"/><Relationship Id="rId6" Target="../media/image27.png" Type="http://schemas.openxmlformats.org/officeDocument/2006/relationships/image"/><Relationship Id="rId7" Target="../media/image28.svg" Type="http://schemas.openxmlformats.org/officeDocument/2006/relationships/image"/><Relationship Id="rId8" Target="../media/image29.png" Type="http://schemas.openxmlformats.org/officeDocument/2006/relationships/image"/><Relationship Id="rId9" Target="../media/image30.svg" Type="http://schemas.openxmlformats.org/officeDocument/2006/relationships/image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5.png" Type="http://schemas.openxmlformats.org/officeDocument/2006/relationships/image"/><Relationship Id="rId4" Target="../media/image56.svg" Type="http://schemas.openxmlformats.org/officeDocument/2006/relationships/image"/><Relationship Id="rId5" Target="../media/image59.png" Type="http://schemas.openxmlformats.org/officeDocument/2006/relationships/image"/><Relationship Id="rId6" Target="../media/image60.svg" Type="http://schemas.openxmlformats.org/officeDocument/2006/relationships/image"/><Relationship Id="rId7" Target="../media/image90.png" Type="http://schemas.openxmlformats.org/officeDocument/2006/relationships/image"/></Relationships>
</file>

<file path=ppt/slides/_rels/slide3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5.png" Type="http://schemas.openxmlformats.org/officeDocument/2006/relationships/image"/><Relationship Id="rId4" Target="../media/image56.svg" Type="http://schemas.openxmlformats.org/officeDocument/2006/relationships/image"/><Relationship Id="rId5" Target="../media/image59.png" Type="http://schemas.openxmlformats.org/officeDocument/2006/relationships/image"/><Relationship Id="rId6" Target="../media/image60.svg" Type="http://schemas.openxmlformats.org/officeDocument/2006/relationships/image"/><Relationship Id="rId7" Target="../media/image91.png" Type="http://schemas.openxmlformats.org/officeDocument/2006/relationships/image"/></Relationships>
</file>

<file path=ppt/slides/_rels/slide3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1.png" Type="http://schemas.openxmlformats.org/officeDocument/2006/relationships/image"/><Relationship Id="rId11" Target="../media/image32.svg" Type="http://schemas.openxmlformats.org/officeDocument/2006/relationships/image"/><Relationship Id="rId12" Target="../media/image33.gif" Type="http://schemas.openxmlformats.org/officeDocument/2006/relationships/image"/><Relationship Id="rId2" Target="../media/image23.jpeg" Type="http://schemas.openxmlformats.org/officeDocument/2006/relationships/image"/><Relationship Id="rId3" Target="../media/image24.png" Type="http://schemas.openxmlformats.org/officeDocument/2006/relationships/image"/><Relationship Id="rId4" Target="../media/image25.svg" Type="http://schemas.openxmlformats.org/officeDocument/2006/relationships/image"/><Relationship Id="rId5" Target="../media/image86.jpeg" Type="http://schemas.openxmlformats.org/officeDocument/2006/relationships/image"/><Relationship Id="rId6" Target="../media/image27.png" Type="http://schemas.openxmlformats.org/officeDocument/2006/relationships/image"/><Relationship Id="rId7" Target="../media/image28.svg" Type="http://schemas.openxmlformats.org/officeDocument/2006/relationships/image"/><Relationship Id="rId8" Target="../media/image29.png" Type="http://schemas.openxmlformats.org/officeDocument/2006/relationships/image"/><Relationship Id="rId9" Target="../media/image30.svg" Type="http://schemas.openxmlformats.org/officeDocument/2006/relationships/image"/></Relationships>
</file>

<file path=ppt/slides/_rels/slide3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2.png" Type="http://schemas.openxmlformats.org/officeDocument/2006/relationships/image"/><Relationship Id="rId3" Target="../media/image83.svg" Type="http://schemas.openxmlformats.org/officeDocument/2006/relationships/image"/></Relationships>
</file>

<file path=ppt/slides/_rels/slide3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5.png" Type="http://schemas.openxmlformats.org/officeDocument/2006/relationships/image"/><Relationship Id="rId4" Target="../media/image56.svg" Type="http://schemas.openxmlformats.org/officeDocument/2006/relationships/image"/><Relationship Id="rId5" Target="../media/image59.png" Type="http://schemas.openxmlformats.org/officeDocument/2006/relationships/image"/><Relationship Id="rId6" Target="../media/image60.svg" Type="http://schemas.openxmlformats.org/officeDocument/2006/relationships/image"/><Relationship Id="rId7" Target="../media/image77.gif" Type="http://schemas.openxmlformats.org/officeDocument/2006/relationships/image"/><Relationship Id="rId8" Target="../media/image92.png" Type="http://schemas.openxmlformats.org/officeDocument/2006/relationships/image"/></Relationships>
</file>

<file path=ppt/slides/_rels/slide3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5.png" Type="http://schemas.openxmlformats.org/officeDocument/2006/relationships/image"/><Relationship Id="rId4" Target="../media/image56.svg" Type="http://schemas.openxmlformats.org/officeDocument/2006/relationships/image"/><Relationship Id="rId5" Target="../media/image59.png" Type="http://schemas.openxmlformats.org/officeDocument/2006/relationships/image"/><Relationship Id="rId6" Target="../media/image60.svg" Type="http://schemas.openxmlformats.org/officeDocument/2006/relationships/image"/><Relationship Id="rId7" Target="../media/image93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png" Type="http://schemas.openxmlformats.org/officeDocument/2006/relationships/image"/><Relationship Id="rId3" Target="../media/image35.png" Type="http://schemas.openxmlformats.org/officeDocument/2006/relationships/image"/><Relationship Id="rId4" Target="../media/image36.svg" Type="http://schemas.openxmlformats.org/officeDocument/2006/relationships/image"/><Relationship Id="rId5" Target="../media/image37.png" Type="http://schemas.openxmlformats.org/officeDocument/2006/relationships/image"/><Relationship Id="rId6" Target="../media/image38.svg" Type="http://schemas.openxmlformats.org/officeDocument/2006/relationships/image"/><Relationship Id="rId7" Target="../media/image39.png" Type="http://schemas.openxmlformats.org/officeDocument/2006/relationships/image"/></Relationships>
</file>

<file path=ppt/slides/_rels/slide4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5.png" Type="http://schemas.openxmlformats.org/officeDocument/2006/relationships/image"/><Relationship Id="rId4" Target="../media/image56.svg" Type="http://schemas.openxmlformats.org/officeDocument/2006/relationships/image"/><Relationship Id="rId5" Target="../media/image59.png" Type="http://schemas.openxmlformats.org/officeDocument/2006/relationships/image"/><Relationship Id="rId6" Target="../media/image60.svg" Type="http://schemas.openxmlformats.org/officeDocument/2006/relationships/image"/><Relationship Id="rId7" Target="../media/image94.png" Type="http://schemas.openxmlformats.org/officeDocument/2006/relationships/image"/></Relationships>
</file>

<file path=ppt/slides/_rels/slide4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5.png" Type="http://schemas.openxmlformats.org/officeDocument/2006/relationships/image"/><Relationship Id="rId4" Target="../media/image56.svg" Type="http://schemas.openxmlformats.org/officeDocument/2006/relationships/image"/><Relationship Id="rId5" Target="../media/image59.png" Type="http://schemas.openxmlformats.org/officeDocument/2006/relationships/image"/><Relationship Id="rId6" Target="../media/image60.svg" Type="http://schemas.openxmlformats.org/officeDocument/2006/relationships/image"/><Relationship Id="rId7" Target="../media/image77.gif" Type="http://schemas.openxmlformats.org/officeDocument/2006/relationships/image"/><Relationship Id="rId8" Target="../media/image95.png" Type="http://schemas.openxmlformats.org/officeDocument/2006/relationships/image"/></Relationships>
</file>

<file path=ppt/slides/_rels/slide4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5.png" Type="http://schemas.openxmlformats.org/officeDocument/2006/relationships/image"/><Relationship Id="rId4" Target="../media/image56.svg" Type="http://schemas.openxmlformats.org/officeDocument/2006/relationships/image"/><Relationship Id="rId5" Target="../media/image59.png" Type="http://schemas.openxmlformats.org/officeDocument/2006/relationships/image"/><Relationship Id="rId6" Target="../media/image60.svg" Type="http://schemas.openxmlformats.org/officeDocument/2006/relationships/image"/><Relationship Id="rId7" Target="../media/image96.png" Type="http://schemas.openxmlformats.org/officeDocument/2006/relationships/image"/></Relationships>
</file>

<file path=ppt/slides/_rels/slide4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5.png" Type="http://schemas.openxmlformats.org/officeDocument/2006/relationships/image"/><Relationship Id="rId4" Target="../media/image56.svg" Type="http://schemas.openxmlformats.org/officeDocument/2006/relationships/image"/><Relationship Id="rId5" Target="../media/image59.png" Type="http://schemas.openxmlformats.org/officeDocument/2006/relationships/image"/><Relationship Id="rId6" Target="../media/image60.svg" Type="http://schemas.openxmlformats.org/officeDocument/2006/relationships/image"/><Relationship Id="rId7" Target="../media/image97.png" Type="http://schemas.openxmlformats.org/officeDocument/2006/relationships/image"/></Relationships>
</file>

<file path=ppt/slides/_rels/slide4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5.png" Type="http://schemas.openxmlformats.org/officeDocument/2006/relationships/image"/><Relationship Id="rId4" Target="../media/image56.svg" Type="http://schemas.openxmlformats.org/officeDocument/2006/relationships/image"/><Relationship Id="rId5" Target="../media/image59.png" Type="http://schemas.openxmlformats.org/officeDocument/2006/relationships/image"/><Relationship Id="rId6" Target="../media/image60.svg" Type="http://schemas.openxmlformats.org/officeDocument/2006/relationships/image"/><Relationship Id="rId7" Target="../media/image77.gif" Type="http://schemas.openxmlformats.org/officeDocument/2006/relationships/image"/><Relationship Id="rId8" Target="../media/image98.png" Type="http://schemas.openxmlformats.org/officeDocument/2006/relationships/image"/></Relationships>
</file>

<file path=ppt/slides/_rels/slide4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5.png" Type="http://schemas.openxmlformats.org/officeDocument/2006/relationships/image"/><Relationship Id="rId4" Target="../media/image56.svg" Type="http://schemas.openxmlformats.org/officeDocument/2006/relationships/image"/><Relationship Id="rId5" Target="../media/image59.png" Type="http://schemas.openxmlformats.org/officeDocument/2006/relationships/image"/><Relationship Id="rId6" Target="../media/image60.svg" Type="http://schemas.openxmlformats.org/officeDocument/2006/relationships/image"/><Relationship Id="rId7" Target="../media/image99.png" Type="http://schemas.openxmlformats.org/officeDocument/2006/relationships/image"/></Relationships>
</file>

<file path=ppt/slides/_rels/slide4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5.png" Type="http://schemas.openxmlformats.org/officeDocument/2006/relationships/image"/><Relationship Id="rId4" Target="../media/image56.svg" Type="http://schemas.openxmlformats.org/officeDocument/2006/relationships/image"/><Relationship Id="rId5" Target="../media/image59.png" Type="http://schemas.openxmlformats.org/officeDocument/2006/relationships/image"/><Relationship Id="rId6" Target="../media/image60.svg" Type="http://schemas.openxmlformats.org/officeDocument/2006/relationships/image"/><Relationship Id="rId7" Target="../media/image100.png" Type="http://schemas.openxmlformats.org/officeDocument/2006/relationships/image"/></Relationships>
</file>

<file path=ppt/slides/_rels/slide4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1.png" Type="http://schemas.openxmlformats.org/officeDocument/2006/relationships/image"/><Relationship Id="rId2" Target="../media/image23.jpeg" Type="http://schemas.openxmlformats.org/officeDocument/2006/relationships/image"/><Relationship Id="rId3" Target="../media/image27.png" Type="http://schemas.openxmlformats.org/officeDocument/2006/relationships/image"/><Relationship Id="rId4" Target="../media/image28.svg" Type="http://schemas.openxmlformats.org/officeDocument/2006/relationships/image"/><Relationship Id="rId5" Target="../media/image29.png" Type="http://schemas.openxmlformats.org/officeDocument/2006/relationships/image"/><Relationship Id="rId6" Target="../media/image30.svg" Type="http://schemas.openxmlformats.org/officeDocument/2006/relationships/image"/><Relationship Id="rId7" Target="../media/image31.png" Type="http://schemas.openxmlformats.org/officeDocument/2006/relationships/image"/><Relationship Id="rId8" Target="../media/image32.svg" Type="http://schemas.openxmlformats.org/officeDocument/2006/relationships/image"/><Relationship Id="rId9" Target="../media/image33.gif" Type="http://schemas.openxmlformats.org/officeDocument/2006/relationships/image"/></Relationships>
</file>

<file path=ppt/slides/_rels/slide4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1.png" Type="http://schemas.openxmlformats.org/officeDocument/2006/relationships/image"/><Relationship Id="rId11" Target="../media/image32.svg" Type="http://schemas.openxmlformats.org/officeDocument/2006/relationships/image"/><Relationship Id="rId12" Target="../media/image33.gif" Type="http://schemas.openxmlformats.org/officeDocument/2006/relationships/image"/><Relationship Id="rId2" Target="../media/image23.jpeg" Type="http://schemas.openxmlformats.org/officeDocument/2006/relationships/image"/><Relationship Id="rId3" Target="../media/image24.png" Type="http://schemas.openxmlformats.org/officeDocument/2006/relationships/image"/><Relationship Id="rId4" Target="../media/image25.svg" Type="http://schemas.openxmlformats.org/officeDocument/2006/relationships/image"/><Relationship Id="rId5" Target="../media/image102.png" Type="http://schemas.openxmlformats.org/officeDocument/2006/relationships/image"/><Relationship Id="rId6" Target="../media/image27.png" Type="http://schemas.openxmlformats.org/officeDocument/2006/relationships/image"/><Relationship Id="rId7" Target="../media/image28.svg" Type="http://schemas.openxmlformats.org/officeDocument/2006/relationships/image"/><Relationship Id="rId8" Target="../media/image29.png" Type="http://schemas.openxmlformats.org/officeDocument/2006/relationships/image"/><Relationship Id="rId9" Target="../media/image30.svg" Type="http://schemas.openxmlformats.org/officeDocument/2006/relationships/image"/></Relationships>
</file>

<file path=ppt/slides/_rels/slide4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jpeg" Type="http://schemas.openxmlformats.org/officeDocument/2006/relationships/image"/><Relationship Id="rId3" Target="../media/image103.png" Type="http://schemas.openxmlformats.org/officeDocument/2006/relationships/image"/><Relationship Id="rId4" Target="../media/image104.svg" Type="http://schemas.openxmlformats.org/officeDocument/2006/relationships/image"/><Relationship Id="rId5" Target="../media/image105.gif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1.png" Type="http://schemas.openxmlformats.org/officeDocument/2006/relationships/image"/><Relationship Id="rId11" Target="../media/image32.svg" Type="http://schemas.openxmlformats.org/officeDocument/2006/relationships/image"/><Relationship Id="rId12" Target="../media/image33.gif" Type="http://schemas.openxmlformats.org/officeDocument/2006/relationships/image"/><Relationship Id="rId2" Target="../media/image23.jpeg" Type="http://schemas.openxmlformats.org/officeDocument/2006/relationships/image"/><Relationship Id="rId3" Target="../media/image24.png" Type="http://schemas.openxmlformats.org/officeDocument/2006/relationships/image"/><Relationship Id="rId4" Target="../media/image25.svg" Type="http://schemas.openxmlformats.org/officeDocument/2006/relationships/image"/><Relationship Id="rId5" Target="../media/image40.jpeg" Type="http://schemas.openxmlformats.org/officeDocument/2006/relationships/image"/><Relationship Id="rId6" Target="../media/image27.png" Type="http://schemas.openxmlformats.org/officeDocument/2006/relationships/image"/><Relationship Id="rId7" Target="../media/image28.svg" Type="http://schemas.openxmlformats.org/officeDocument/2006/relationships/image"/><Relationship Id="rId8" Target="../media/image29.png" Type="http://schemas.openxmlformats.org/officeDocument/2006/relationships/image"/><Relationship Id="rId9" Target="../media/image30.svg" Type="http://schemas.openxmlformats.org/officeDocument/2006/relationships/image"/></Relationships>
</file>

<file path=ppt/slides/_rels/slide5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1.png" Type="http://schemas.openxmlformats.org/officeDocument/2006/relationships/image"/><Relationship Id="rId3" Target="../media/image52.png" Type="http://schemas.openxmlformats.org/officeDocument/2006/relationships/image"/><Relationship Id="rId4" Target="../media/image53.svg" Type="http://schemas.openxmlformats.org/officeDocument/2006/relationships/image"/></Relationships>
</file>

<file path=ppt/slides/_rels/slide5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6.jpeg" Type="http://schemas.openxmlformats.org/officeDocument/2006/relationships/image"/><Relationship Id="rId3" Target="../media/image35.png" Type="http://schemas.openxmlformats.org/officeDocument/2006/relationships/image"/><Relationship Id="rId4" Target="../media/image36.svg" Type="http://schemas.openxmlformats.org/officeDocument/2006/relationships/image"/><Relationship Id="rId5" Target="../media/image107.png" Type="http://schemas.openxmlformats.org/officeDocument/2006/relationships/image"/><Relationship Id="rId6" Target="../media/image108.svg" Type="http://schemas.openxmlformats.org/officeDocument/2006/relationships/image"/><Relationship Id="rId7" Target="../media/image37.png" Type="http://schemas.openxmlformats.org/officeDocument/2006/relationships/image"/><Relationship Id="rId8" Target="../media/image38.svg" Type="http://schemas.openxmlformats.org/officeDocument/2006/relationships/image"/><Relationship Id="rId9" Target="../media/image11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1.png" Type="http://schemas.openxmlformats.org/officeDocument/2006/relationships/image"/><Relationship Id="rId3" Target="../media/image42.svg" Type="http://schemas.openxmlformats.org/officeDocument/2006/relationships/image"/><Relationship Id="rId4" Target="../media/image43.jpeg" Type="http://schemas.openxmlformats.org/officeDocument/2006/relationships/image"/><Relationship Id="rId5" Target="../media/image7.png" Type="http://schemas.openxmlformats.org/officeDocument/2006/relationships/image"/><Relationship Id="rId6" Target="../media/image8.svg" Type="http://schemas.openxmlformats.org/officeDocument/2006/relationships/image"/><Relationship Id="rId7" Target="../media/image9.png" Type="http://schemas.openxmlformats.org/officeDocument/2006/relationships/image"/><Relationship Id="rId8" Target="../media/image10.svg" Type="http://schemas.openxmlformats.org/officeDocument/2006/relationships/image"/><Relationship Id="rId9" Target="../media/image44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1.png" Type="http://schemas.openxmlformats.org/officeDocument/2006/relationships/image"/><Relationship Id="rId11" Target="../media/image32.svg" Type="http://schemas.openxmlformats.org/officeDocument/2006/relationships/image"/><Relationship Id="rId12" Target="../media/image33.gif" Type="http://schemas.openxmlformats.org/officeDocument/2006/relationships/image"/><Relationship Id="rId2" Target="../media/image23.jpeg" Type="http://schemas.openxmlformats.org/officeDocument/2006/relationships/image"/><Relationship Id="rId3" Target="../media/image24.png" Type="http://schemas.openxmlformats.org/officeDocument/2006/relationships/image"/><Relationship Id="rId4" Target="../media/image25.svg" Type="http://schemas.openxmlformats.org/officeDocument/2006/relationships/image"/><Relationship Id="rId5" Target="../media/image45.jpeg" Type="http://schemas.openxmlformats.org/officeDocument/2006/relationships/image"/><Relationship Id="rId6" Target="../media/image27.png" Type="http://schemas.openxmlformats.org/officeDocument/2006/relationships/image"/><Relationship Id="rId7" Target="../media/image28.svg" Type="http://schemas.openxmlformats.org/officeDocument/2006/relationships/image"/><Relationship Id="rId8" Target="../media/image29.png" Type="http://schemas.openxmlformats.org/officeDocument/2006/relationships/image"/><Relationship Id="rId9" Target="../media/image30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jpeg" Type="http://schemas.openxmlformats.org/officeDocument/2006/relationships/image"/><Relationship Id="rId3" Target="../media/image46.png" Type="http://schemas.openxmlformats.org/officeDocument/2006/relationships/image"/><Relationship Id="rId4" Target="../media/image47.svg" Type="http://schemas.openxmlformats.org/officeDocument/2006/relationships/image"/><Relationship Id="rId5" Target="../media/image48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1.png" Type="http://schemas.openxmlformats.org/officeDocument/2006/relationships/image"/><Relationship Id="rId11" Target="../media/image32.svg" Type="http://schemas.openxmlformats.org/officeDocument/2006/relationships/image"/><Relationship Id="rId12" Target="../media/image33.gif" Type="http://schemas.openxmlformats.org/officeDocument/2006/relationships/image"/><Relationship Id="rId2" Target="../media/image23.jpeg" Type="http://schemas.openxmlformats.org/officeDocument/2006/relationships/image"/><Relationship Id="rId3" Target="../media/image24.png" Type="http://schemas.openxmlformats.org/officeDocument/2006/relationships/image"/><Relationship Id="rId4" Target="../media/image25.svg" Type="http://schemas.openxmlformats.org/officeDocument/2006/relationships/image"/><Relationship Id="rId5" Target="../media/image45.jpeg" Type="http://schemas.openxmlformats.org/officeDocument/2006/relationships/image"/><Relationship Id="rId6" Target="../media/image27.png" Type="http://schemas.openxmlformats.org/officeDocument/2006/relationships/image"/><Relationship Id="rId7" Target="../media/image28.svg" Type="http://schemas.openxmlformats.org/officeDocument/2006/relationships/image"/><Relationship Id="rId8" Target="../media/image29.png" Type="http://schemas.openxmlformats.org/officeDocument/2006/relationships/image"/><Relationship Id="rId9" Target="../media/image30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6545" r="0" b="-2123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1415782"/>
            <a:ext cx="18410978" cy="6661427"/>
          </a:xfrm>
          <a:custGeom>
            <a:avLst/>
            <a:gdLst/>
            <a:ahLst/>
            <a:cxnLst/>
            <a:rect r="r" b="b" t="t" l="l"/>
            <a:pathLst>
              <a:path h="6661427" w="18410978">
                <a:moveTo>
                  <a:pt x="0" y="0"/>
                </a:moveTo>
                <a:lnTo>
                  <a:pt x="18410978" y="0"/>
                </a:lnTo>
                <a:lnTo>
                  <a:pt x="18410978" y="6661427"/>
                </a:lnTo>
                <a:lnTo>
                  <a:pt x="0" y="666142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1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71944" y="7737825"/>
            <a:ext cx="2216196" cy="2216196"/>
          </a:xfrm>
          <a:custGeom>
            <a:avLst/>
            <a:gdLst/>
            <a:ahLst/>
            <a:cxnLst/>
            <a:rect r="r" b="b" t="t" l="l"/>
            <a:pathLst>
              <a:path h="2216196" w="2216196">
                <a:moveTo>
                  <a:pt x="0" y="0"/>
                </a:moveTo>
                <a:lnTo>
                  <a:pt x="2216196" y="0"/>
                </a:lnTo>
                <a:lnTo>
                  <a:pt x="2216196" y="2216196"/>
                </a:lnTo>
                <a:lnTo>
                  <a:pt x="0" y="221619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6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908737" y="6016683"/>
            <a:ext cx="3379263" cy="4121052"/>
          </a:xfrm>
          <a:custGeom>
            <a:avLst/>
            <a:gdLst/>
            <a:ahLst/>
            <a:cxnLst/>
            <a:rect r="r" b="b" t="t" l="l"/>
            <a:pathLst>
              <a:path h="4121052" w="3379263">
                <a:moveTo>
                  <a:pt x="0" y="0"/>
                </a:moveTo>
                <a:lnTo>
                  <a:pt x="3379263" y="0"/>
                </a:lnTo>
                <a:lnTo>
                  <a:pt x="3379263" y="4121052"/>
                </a:lnTo>
                <a:lnTo>
                  <a:pt x="0" y="412105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70000"/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163442" y="2178036"/>
            <a:ext cx="3445259" cy="726637"/>
          </a:xfrm>
          <a:custGeom>
            <a:avLst/>
            <a:gdLst/>
            <a:ahLst/>
            <a:cxnLst/>
            <a:rect r="r" b="b" t="t" l="l"/>
            <a:pathLst>
              <a:path h="726637" w="3445259">
                <a:moveTo>
                  <a:pt x="0" y="0"/>
                </a:moveTo>
                <a:lnTo>
                  <a:pt x="3445259" y="0"/>
                </a:lnTo>
                <a:lnTo>
                  <a:pt x="3445259" y="726637"/>
                </a:lnTo>
                <a:lnTo>
                  <a:pt x="0" y="72663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2417575" y="870561"/>
            <a:ext cx="7847120" cy="1141399"/>
          </a:xfrm>
          <a:custGeom>
            <a:avLst/>
            <a:gdLst/>
            <a:ahLst/>
            <a:cxnLst/>
            <a:rect r="r" b="b" t="t" l="l"/>
            <a:pathLst>
              <a:path h="1141399" w="7847120">
                <a:moveTo>
                  <a:pt x="0" y="0"/>
                </a:moveTo>
                <a:lnTo>
                  <a:pt x="7847120" y="0"/>
                </a:lnTo>
                <a:lnTo>
                  <a:pt x="7847120" y="1141399"/>
                </a:lnTo>
                <a:lnTo>
                  <a:pt x="0" y="114139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3535005" y="-3461657"/>
            <a:ext cx="5073696" cy="5073696"/>
          </a:xfrm>
          <a:custGeom>
            <a:avLst/>
            <a:gdLst/>
            <a:ahLst/>
            <a:cxnLst/>
            <a:rect r="r" b="b" t="t" l="l"/>
            <a:pathLst>
              <a:path h="5073696" w="5073696">
                <a:moveTo>
                  <a:pt x="0" y="0"/>
                </a:moveTo>
                <a:lnTo>
                  <a:pt x="5073696" y="0"/>
                </a:lnTo>
                <a:lnTo>
                  <a:pt x="5073696" y="5073696"/>
                </a:lnTo>
                <a:lnTo>
                  <a:pt x="0" y="507369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9999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919403" y="3752850"/>
            <a:ext cx="11556477" cy="1390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 spc="-179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PROYECTO APT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4287109" y="5349218"/>
            <a:ext cx="8821065" cy="2172187"/>
          </a:xfrm>
          <a:custGeom>
            <a:avLst/>
            <a:gdLst/>
            <a:ahLst/>
            <a:cxnLst/>
            <a:rect r="r" b="b" t="t" l="l"/>
            <a:pathLst>
              <a:path h="2172187" w="8821065">
                <a:moveTo>
                  <a:pt x="0" y="0"/>
                </a:moveTo>
                <a:lnTo>
                  <a:pt x="8821065" y="0"/>
                </a:lnTo>
                <a:lnTo>
                  <a:pt x="8821065" y="2172188"/>
                </a:lnTo>
                <a:lnTo>
                  <a:pt x="0" y="2172188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13"/>
          <a:srcRect l="7199" t="70312" r="16418" b="18170"/>
          <a:stretch>
            <a:fillRect/>
          </a:stretch>
        </p:blipFill>
        <p:spPr>
          <a:xfrm flipH="false" flipV="false" rot="0">
            <a:off x="4763957" y="2124222"/>
            <a:ext cx="7867369" cy="207582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4641893" y="2541354"/>
            <a:ext cx="8111497" cy="1076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520"/>
              </a:lnSpc>
            </a:pPr>
            <a:r>
              <a:rPr lang="en-US" sz="7100" spc="-142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Desarrollo</a:t>
            </a:r>
          </a:p>
        </p:txBody>
      </p:sp>
      <p:pic>
        <p:nvPicPr>
          <p:cNvPr name="Picture 13" id="13">
            <a:hlinkClick action="ppaction://media"/>
          </p:cNvPr>
          <p:cNvPicPr>
            <a:picLocks noChangeAspect="true"/>
          </p:cNvPicPr>
          <p:nvPr>
            <a:audioFile r:link="rId16"/>
            <p:extLst>
              <p:ext uri="{DAA4B4D4-6D71-4841-9C94-3DE7FCFB9230}">
                <p14:media xmlns:p14="http://schemas.microsoft.com/office/powerpoint/2010/main" r:embed="rId15">
                  <p14:trim st="4833.9860"/>
                  <p14:fade in="1500" out="1500"/>
                </p14:media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8629650" y="4629150"/>
            <a:ext cx="1028700" cy="10287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cmd cmd="playFrom(0.0)">
              <p:cBhvr>
                <p:cTn/>
                <p:tgtEl>
                  <p:spTgt spid="13"/>
                </p:tgtEl>
              </p:cBhvr>
            </p:cmd>
            <p:audio>
              <p:cMediaNode vol="182000" showWhenStopped="false">
                <p:cTn/>
                <p:tgtEl>
                  <p:spTgt spid="13"/>
                </p:tgtEl>
              </p:cMediaNode>
            </p:audio>
          </p:childTnLst>
        </p:cTn>
      </p:par>
    </p:tnLst>
  </p:timing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6666" r="0" b="-6666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464628" y="3366928"/>
            <a:ext cx="6906538" cy="828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6480"/>
              </a:lnSpc>
              <a:spcBef>
                <a:spcPct val="0"/>
              </a:spcBef>
            </a:pPr>
            <a:r>
              <a:rPr lang="en-US" sz="5400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necesidades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0" y="383470"/>
            <a:ext cx="9307089" cy="1301010"/>
            <a:chOff x="0" y="0"/>
            <a:chExt cx="581456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814560" cy="812800"/>
            </a:xfrm>
            <a:custGeom>
              <a:avLst/>
              <a:gdLst/>
              <a:ahLst/>
              <a:cxnLst/>
              <a:rect r="r" b="b" t="t" l="l"/>
              <a:pathLst>
                <a:path h="812800" w="5814560">
                  <a:moveTo>
                    <a:pt x="2907280" y="0"/>
                  </a:moveTo>
                  <a:cubicBezTo>
                    <a:pt x="1301634" y="0"/>
                    <a:pt x="0" y="181951"/>
                    <a:pt x="0" y="406400"/>
                  </a:cubicBezTo>
                  <a:cubicBezTo>
                    <a:pt x="0" y="630849"/>
                    <a:pt x="1301634" y="812800"/>
                    <a:pt x="2907280" y="812800"/>
                  </a:cubicBezTo>
                  <a:cubicBezTo>
                    <a:pt x="4512926" y="812800"/>
                    <a:pt x="5814560" y="630849"/>
                    <a:pt x="5814560" y="406400"/>
                  </a:cubicBezTo>
                  <a:cubicBezTo>
                    <a:pt x="5814560" y="181951"/>
                    <a:pt x="4512926" y="0"/>
                    <a:pt x="290728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545115" y="19050"/>
              <a:ext cx="472433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2800"/>
                </a:lnSpc>
              </a:pPr>
              <a:r>
                <a:rPr lang="en-US" sz="2000" b="true">
                  <a:solidFill>
                    <a:srgbClr val="6AD3F3"/>
                  </a:solidFill>
                  <a:latin typeface="HK Modular"/>
                  <a:ea typeface="HK Modular"/>
                  <a:cs typeface="HK Modular"/>
                  <a:sym typeface="HK Modular"/>
                </a:rPr>
                <a:t>1. Digitalizar la captura de datos.</a:t>
              </a: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839152" y="4364550"/>
            <a:ext cx="7639473" cy="1851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La comun</a:t>
            </a:r>
            <a:r>
              <a:rPr lang="en-US" sz="2100" u="none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icación es lenta, lo que retrasa las respuestas.</a:t>
            </a:r>
          </a:p>
          <a:p>
            <a:pPr algn="l" marL="0" indent="0" lvl="0">
              <a:lnSpc>
                <a:spcPts val="2940"/>
              </a:lnSpc>
              <a:spcBef>
                <a:spcPct val="0"/>
              </a:spcBef>
            </a:pPr>
            <a:r>
              <a:rPr lang="en-US" sz="2100" u="none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Necesitamos un sistema que envíe alertas automáticas e instantáneas por WhatsApp y correo electrónico a las personas correctas, según la gravedad del incidente.</a:t>
            </a:r>
          </a:p>
          <a:p>
            <a:pPr algn="l" marL="0" indent="0" lvl="0">
              <a:lnSpc>
                <a:spcPts val="2940"/>
              </a:lnSpc>
              <a:spcBef>
                <a:spcPct val="0"/>
              </a:spcBef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839152" y="1197028"/>
            <a:ext cx="8768851" cy="2594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E</a:t>
            </a:r>
            <a:r>
              <a:rPr lang="en-US" sz="2100" u="none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l reporte de incidentes hoy es manual y desorganizado (WhatsApp, llamadas).</a:t>
            </a:r>
          </a:p>
          <a:p>
            <a:pPr algn="l" marL="0" indent="0" lvl="0">
              <a:lnSpc>
                <a:spcPts val="2940"/>
              </a:lnSpc>
              <a:spcBef>
                <a:spcPct val="0"/>
              </a:spcBef>
            </a:pPr>
          </a:p>
          <a:p>
            <a:pPr algn="l" marL="0" indent="0" lvl="0">
              <a:lnSpc>
                <a:spcPts val="2940"/>
              </a:lnSpc>
              <a:spcBef>
                <a:spcPct val="0"/>
              </a:spcBef>
            </a:pPr>
            <a:r>
              <a:rPr lang="en-US" sz="2100" u="none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Requerimos una aplicación móvil para que nuestros operadores registren incidentes de forma estandarizada y con evidencias (fotos y videos) desde el lugar.</a:t>
            </a:r>
          </a:p>
          <a:p>
            <a:pPr algn="l" marL="0" indent="0" lvl="0">
              <a:lnSpc>
                <a:spcPts val="2940"/>
              </a:lnSpc>
              <a:spcBef>
                <a:spcPct val="0"/>
              </a:spcBef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839152" y="7463996"/>
            <a:ext cx="7588693" cy="2223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No tenemos una visión clara ni un registro unificado para las auditorías.</a:t>
            </a:r>
          </a:p>
          <a:p>
            <a:pPr algn="l" marL="0" indent="0" lvl="0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Necesitamos una plataforma centralizada que almacene todo, genere informes en tiempo real y garantice que cada acción es auditable.</a:t>
            </a:r>
          </a:p>
          <a:p>
            <a:pPr algn="l" marL="0" indent="0" lvl="0">
              <a:lnSpc>
                <a:spcPts val="2940"/>
              </a:lnSpc>
              <a:spcBef>
                <a:spcPct val="0"/>
              </a:spcBef>
            </a:pP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3284133" y="5499930"/>
            <a:ext cx="6016280" cy="5305265"/>
          </a:xfrm>
          <a:custGeom>
            <a:avLst/>
            <a:gdLst/>
            <a:ahLst/>
            <a:cxnLst/>
            <a:rect r="r" b="b" t="t" l="l"/>
            <a:pathLst>
              <a:path h="5305265" w="6016280">
                <a:moveTo>
                  <a:pt x="0" y="0"/>
                </a:moveTo>
                <a:lnTo>
                  <a:pt x="6016280" y="0"/>
                </a:lnTo>
                <a:lnTo>
                  <a:pt x="6016280" y="5305266"/>
                </a:lnTo>
                <a:lnTo>
                  <a:pt x="0" y="53052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-20046" y="3376453"/>
            <a:ext cx="9307089" cy="1301010"/>
            <a:chOff x="0" y="0"/>
            <a:chExt cx="581456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814560" cy="812800"/>
            </a:xfrm>
            <a:custGeom>
              <a:avLst/>
              <a:gdLst/>
              <a:ahLst/>
              <a:cxnLst/>
              <a:rect r="r" b="b" t="t" l="l"/>
              <a:pathLst>
                <a:path h="812800" w="5814560">
                  <a:moveTo>
                    <a:pt x="2907280" y="0"/>
                  </a:moveTo>
                  <a:cubicBezTo>
                    <a:pt x="1301634" y="0"/>
                    <a:pt x="0" y="181951"/>
                    <a:pt x="0" y="406400"/>
                  </a:cubicBezTo>
                  <a:cubicBezTo>
                    <a:pt x="0" y="630849"/>
                    <a:pt x="1301634" y="812800"/>
                    <a:pt x="2907280" y="812800"/>
                  </a:cubicBezTo>
                  <a:cubicBezTo>
                    <a:pt x="4512926" y="812800"/>
                    <a:pt x="5814560" y="630849"/>
                    <a:pt x="5814560" y="406400"/>
                  </a:cubicBezTo>
                  <a:cubicBezTo>
                    <a:pt x="5814560" y="181951"/>
                    <a:pt x="4512926" y="0"/>
                    <a:pt x="290728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545115" y="19050"/>
              <a:ext cx="472433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2800"/>
                </a:lnSpc>
              </a:pPr>
              <a:r>
                <a:rPr lang="en-US" sz="2000" b="true">
                  <a:solidFill>
                    <a:srgbClr val="6AD3F3"/>
                  </a:solidFill>
                  <a:latin typeface="HK Modular"/>
                  <a:ea typeface="HK Modular"/>
                  <a:cs typeface="HK Modular"/>
                  <a:sym typeface="HK Modular"/>
                </a:rPr>
                <a:t>2. Agilizar las notificaciones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-204789" y="6372913"/>
            <a:ext cx="11184993" cy="1301010"/>
            <a:chOff x="0" y="0"/>
            <a:chExt cx="6987773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987773" cy="812800"/>
            </a:xfrm>
            <a:custGeom>
              <a:avLst/>
              <a:gdLst/>
              <a:ahLst/>
              <a:cxnLst/>
              <a:rect r="r" b="b" t="t" l="l"/>
              <a:pathLst>
                <a:path h="812800" w="6987773">
                  <a:moveTo>
                    <a:pt x="3493886" y="0"/>
                  </a:moveTo>
                  <a:cubicBezTo>
                    <a:pt x="1564266" y="0"/>
                    <a:pt x="0" y="181951"/>
                    <a:pt x="0" y="406400"/>
                  </a:cubicBezTo>
                  <a:cubicBezTo>
                    <a:pt x="0" y="630849"/>
                    <a:pt x="1564266" y="812800"/>
                    <a:pt x="3493886" y="812800"/>
                  </a:cubicBezTo>
                  <a:cubicBezTo>
                    <a:pt x="5423506" y="812800"/>
                    <a:pt x="6987773" y="630849"/>
                    <a:pt x="6987773" y="406400"/>
                  </a:cubicBezTo>
                  <a:cubicBezTo>
                    <a:pt x="6987773" y="181951"/>
                    <a:pt x="5423506" y="0"/>
                    <a:pt x="349388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655104" y="19050"/>
              <a:ext cx="5677565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just">
                <a:lnSpc>
                  <a:spcPts val="2800"/>
                </a:lnSpc>
              </a:pPr>
              <a:r>
                <a:rPr lang="en-US" b="true" sz="2000">
                  <a:solidFill>
                    <a:srgbClr val="6AD3F3"/>
                  </a:solidFill>
                  <a:latin typeface="HK Modular"/>
                  <a:ea typeface="HK Modular"/>
                  <a:cs typeface="HK Modular"/>
                  <a:sym typeface="HK Modular"/>
                </a:rPr>
                <a:t>3. Asegurar la transparencia y trazabilidad</a:t>
              </a: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10195966" y="553944"/>
            <a:ext cx="7443862" cy="2261073"/>
          </a:xfrm>
          <a:custGeom>
            <a:avLst/>
            <a:gdLst/>
            <a:ahLst/>
            <a:cxnLst/>
            <a:rect r="r" b="b" t="t" l="l"/>
            <a:pathLst>
              <a:path h="2261073" w="7443862">
                <a:moveTo>
                  <a:pt x="0" y="0"/>
                </a:moveTo>
                <a:lnTo>
                  <a:pt x="7443862" y="0"/>
                </a:lnTo>
                <a:lnTo>
                  <a:pt x="7443862" y="2261073"/>
                </a:lnTo>
                <a:lnTo>
                  <a:pt x="0" y="226107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6666" r="0" b="-6666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997737" y="1614208"/>
            <a:ext cx="7046114" cy="7046114"/>
          </a:xfrm>
          <a:custGeom>
            <a:avLst/>
            <a:gdLst/>
            <a:ahLst/>
            <a:cxnLst/>
            <a:rect r="r" b="b" t="t" l="l"/>
            <a:pathLst>
              <a:path h="7046114" w="7046114">
                <a:moveTo>
                  <a:pt x="7046114" y="0"/>
                </a:moveTo>
                <a:lnTo>
                  <a:pt x="0" y="0"/>
                </a:lnTo>
                <a:lnTo>
                  <a:pt x="0" y="7046115"/>
                </a:lnTo>
                <a:lnTo>
                  <a:pt x="7046114" y="7046115"/>
                </a:lnTo>
                <a:lnTo>
                  <a:pt x="7046114" y="0"/>
                </a:lnTo>
                <a:close/>
              </a:path>
            </a:pathLst>
          </a:custGeom>
          <a:blipFill>
            <a:blip r:embed="rId3">
              <a:alphaModFix amt="26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905631" y="2528347"/>
            <a:ext cx="5230326" cy="5230305"/>
            <a:chOff x="0" y="0"/>
            <a:chExt cx="6350000" cy="634997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/>
              <a:stretch>
                <a:fillRect l="-25046" t="0" r="-25046" b="0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-3545119">
            <a:off x="13604405" y="5326250"/>
            <a:ext cx="9367190" cy="6335626"/>
          </a:xfrm>
          <a:custGeom>
            <a:avLst/>
            <a:gdLst/>
            <a:ahLst/>
            <a:cxnLst/>
            <a:rect r="r" b="b" t="t" l="l"/>
            <a:pathLst>
              <a:path h="6335626" w="9367190">
                <a:moveTo>
                  <a:pt x="0" y="0"/>
                </a:moveTo>
                <a:lnTo>
                  <a:pt x="9367190" y="0"/>
                </a:lnTo>
                <a:lnTo>
                  <a:pt x="9367190" y="6335626"/>
                </a:lnTo>
                <a:lnTo>
                  <a:pt x="0" y="63356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6272769">
            <a:off x="3789676" y="-6005800"/>
            <a:ext cx="6996349" cy="8370428"/>
          </a:xfrm>
          <a:custGeom>
            <a:avLst/>
            <a:gdLst/>
            <a:ahLst/>
            <a:cxnLst/>
            <a:rect r="r" b="b" t="t" l="l"/>
            <a:pathLst>
              <a:path h="8370428" w="6996349">
                <a:moveTo>
                  <a:pt x="0" y="0"/>
                </a:moveTo>
                <a:lnTo>
                  <a:pt x="6996349" y="0"/>
                </a:lnTo>
                <a:lnTo>
                  <a:pt x="6996349" y="8370428"/>
                </a:lnTo>
                <a:lnTo>
                  <a:pt x="0" y="837042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-90576" r="-10296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8635478" y="4861598"/>
            <a:ext cx="8339298" cy="138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199"/>
              </a:lnSpc>
            </a:pPr>
            <a:r>
              <a:rPr lang="en-US" sz="8499" b="true">
                <a:solidFill>
                  <a:srgbClr val="FFFFFF"/>
                </a:solidFill>
                <a:latin typeface="Telegraf Medium"/>
                <a:ea typeface="Telegraf Medium"/>
                <a:cs typeface="Telegraf Medium"/>
                <a:sym typeface="Telegraf Medium"/>
              </a:rPr>
              <a:t>05 Solución</a:t>
            </a:r>
          </a:p>
        </p:txBody>
      </p:sp>
      <p:sp>
        <p:nvSpPr>
          <p:cNvPr name="Freeform 9" id="9"/>
          <p:cNvSpPr/>
          <p:nvPr/>
        </p:nvSpPr>
        <p:spPr>
          <a:xfrm flipH="true" flipV="false" rot="0">
            <a:off x="9480479" y="299697"/>
            <a:ext cx="7367001" cy="4843803"/>
          </a:xfrm>
          <a:custGeom>
            <a:avLst/>
            <a:gdLst/>
            <a:ahLst/>
            <a:cxnLst/>
            <a:rect r="r" b="b" t="t" l="l"/>
            <a:pathLst>
              <a:path h="4843803" w="7367001">
                <a:moveTo>
                  <a:pt x="7367001" y="0"/>
                </a:moveTo>
                <a:lnTo>
                  <a:pt x="0" y="0"/>
                </a:lnTo>
                <a:lnTo>
                  <a:pt x="0" y="4843803"/>
                </a:lnTo>
                <a:lnTo>
                  <a:pt x="7367001" y="4843803"/>
                </a:lnTo>
                <a:lnTo>
                  <a:pt x="7367001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12"/>
          <a:srcRect l="0" t="0" r="0" b="0"/>
          <a:stretch>
            <a:fillRect/>
          </a:stretch>
        </p:blipFill>
        <p:spPr>
          <a:xfrm flipH="false" flipV="false" rot="-5400000">
            <a:off x="9753509" y="6319180"/>
            <a:ext cx="3018119" cy="33722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3729073" y="1374237"/>
            <a:ext cx="11238042" cy="7415993"/>
            <a:chOff x="0" y="0"/>
            <a:chExt cx="2959813" cy="195318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959814" cy="1953183"/>
            </a:xfrm>
            <a:custGeom>
              <a:avLst/>
              <a:gdLst/>
              <a:ahLst/>
              <a:cxnLst/>
              <a:rect r="r" b="b" t="t" l="l"/>
              <a:pathLst>
                <a:path h="1953183" w="2959814">
                  <a:moveTo>
                    <a:pt x="35134" y="0"/>
                  </a:moveTo>
                  <a:lnTo>
                    <a:pt x="2924679" y="0"/>
                  </a:lnTo>
                  <a:cubicBezTo>
                    <a:pt x="2944083" y="0"/>
                    <a:pt x="2959814" y="15730"/>
                    <a:pt x="2959814" y="35134"/>
                  </a:cubicBezTo>
                  <a:lnTo>
                    <a:pt x="2959814" y="1918049"/>
                  </a:lnTo>
                  <a:cubicBezTo>
                    <a:pt x="2959814" y="1927368"/>
                    <a:pt x="2956112" y="1936304"/>
                    <a:pt x="2949523" y="1942893"/>
                  </a:cubicBezTo>
                  <a:cubicBezTo>
                    <a:pt x="2942934" y="1949482"/>
                    <a:pt x="2933998" y="1953183"/>
                    <a:pt x="2924679" y="1953183"/>
                  </a:cubicBezTo>
                  <a:lnTo>
                    <a:pt x="35134" y="1953183"/>
                  </a:lnTo>
                  <a:cubicBezTo>
                    <a:pt x="25816" y="1953183"/>
                    <a:pt x="16879" y="1949482"/>
                    <a:pt x="10291" y="1942893"/>
                  </a:cubicBezTo>
                  <a:cubicBezTo>
                    <a:pt x="3702" y="1936304"/>
                    <a:pt x="0" y="1927368"/>
                    <a:pt x="0" y="1918049"/>
                  </a:cubicBezTo>
                  <a:lnTo>
                    <a:pt x="0" y="35134"/>
                  </a:lnTo>
                  <a:cubicBezTo>
                    <a:pt x="0" y="25816"/>
                    <a:pt x="3702" y="16879"/>
                    <a:pt x="10291" y="10291"/>
                  </a:cubicBezTo>
                  <a:cubicBezTo>
                    <a:pt x="16879" y="3702"/>
                    <a:pt x="25816" y="0"/>
                    <a:pt x="35134" y="0"/>
                  </a:cubicBezTo>
                  <a:close/>
                </a:path>
              </a:pathLst>
            </a:custGeom>
            <a:solidFill>
              <a:srgbClr val="690F8A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2959813" cy="19817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4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3900419" y="1625534"/>
            <a:ext cx="10487161" cy="7035932"/>
          </a:xfrm>
          <a:custGeom>
            <a:avLst/>
            <a:gdLst/>
            <a:ahLst/>
            <a:cxnLst/>
            <a:rect r="r" b="b" t="t" l="l"/>
            <a:pathLst>
              <a:path h="7035932" w="10487161">
                <a:moveTo>
                  <a:pt x="0" y="0"/>
                </a:moveTo>
                <a:lnTo>
                  <a:pt x="10487162" y="0"/>
                </a:lnTo>
                <a:lnTo>
                  <a:pt x="10487162" y="7035932"/>
                </a:lnTo>
                <a:lnTo>
                  <a:pt x="0" y="70359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802842" y="2565637"/>
            <a:ext cx="4682315" cy="4682315"/>
          </a:xfrm>
          <a:custGeom>
            <a:avLst/>
            <a:gdLst/>
            <a:ahLst/>
            <a:cxnLst/>
            <a:rect r="r" b="b" t="t" l="l"/>
            <a:pathLst>
              <a:path h="4682315" w="4682315">
                <a:moveTo>
                  <a:pt x="0" y="0"/>
                </a:moveTo>
                <a:lnTo>
                  <a:pt x="4682316" y="0"/>
                </a:lnTo>
                <a:lnTo>
                  <a:pt x="4682316" y="4682315"/>
                </a:lnTo>
                <a:lnTo>
                  <a:pt x="0" y="468231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6824" r="0" b="-4095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64945" y="1333363"/>
            <a:ext cx="1752028" cy="2742902"/>
          </a:xfrm>
          <a:custGeom>
            <a:avLst/>
            <a:gdLst/>
            <a:ahLst/>
            <a:cxnLst/>
            <a:rect r="r" b="b" t="t" l="l"/>
            <a:pathLst>
              <a:path h="2742902" w="1752028">
                <a:moveTo>
                  <a:pt x="0" y="0"/>
                </a:moveTo>
                <a:lnTo>
                  <a:pt x="1752029" y="0"/>
                </a:lnTo>
                <a:lnTo>
                  <a:pt x="1752029" y="2742902"/>
                </a:lnTo>
                <a:lnTo>
                  <a:pt x="0" y="27429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141988" y="3328707"/>
            <a:ext cx="9891311" cy="971147"/>
          </a:xfrm>
          <a:custGeom>
            <a:avLst/>
            <a:gdLst/>
            <a:ahLst/>
            <a:cxnLst/>
            <a:rect r="r" b="b" t="t" l="l"/>
            <a:pathLst>
              <a:path h="971147" w="9891311">
                <a:moveTo>
                  <a:pt x="0" y="0"/>
                </a:moveTo>
                <a:lnTo>
                  <a:pt x="9891310" y="0"/>
                </a:lnTo>
                <a:lnTo>
                  <a:pt x="9891310" y="971147"/>
                </a:lnTo>
                <a:lnTo>
                  <a:pt x="0" y="97114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3141988" y="4402275"/>
            <a:ext cx="13276106" cy="1526752"/>
            <a:chOff x="0" y="0"/>
            <a:chExt cx="17701475" cy="2035669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957227"/>
              <a:ext cx="17701475" cy="10784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250"/>
                </a:lnSpc>
              </a:pPr>
              <a:r>
                <a:rPr lang="en-US" sz="2500">
                  <a:solidFill>
                    <a:srgbClr val="FFFFFF"/>
                  </a:solidFill>
                  <a:latin typeface="Aileron"/>
                  <a:ea typeface="Aileron"/>
                  <a:cs typeface="Aileron"/>
                  <a:sym typeface="Aileron"/>
                </a:rPr>
                <a:t>La plataforma utilizará n8n para orquestar la comunicación, enviando notificaciones vía WhatsApp Cloud API y SMTP, y con OpenAI para la clasificación automática de incidentes.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-28575"/>
              <a:ext cx="17701475" cy="6144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770"/>
                </a:lnSpc>
              </a:pPr>
              <a:r>
                <a:rPr lang="en-US" sz="2900">
                  <a:solidFill>
                    <a:srgbClr val="01FFFF"/>
                  </a:solidFill>
                  <a:latin typeface="HK Modular"/>
                  <a:ea typeface="HK Modular"/>
                  <a:cs typeface="HK Modular"/>
                  <a:sym typeface="HK Modular"/>
                </a:rPr>
                <a:t>Automatización Inteligente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3141988" y="7109724"/>
            <a:ext cx="13276106" cy="1526752"/>
            <a:chOff x="0" y="0"/>
            <a:chExt cx="17701475" cy="2035669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957227"/>
              <a:ext cx="17701475" cy="10784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250"/>
                </a:lnSpc>
              </a:pPr>
              <a:r>
                <a:rPr lang="en-US" sz="2500">
                  <a:solidFill>
                    <a:srgbClr val="FFFFFF"/>
                  </a:solidFill>
                  <a:latin typeface="Aileron"/>
                  <a:ea typeface="Aileron"/>
                  <a:cs typeface="Aileron"/>
                  <a:sym typeface="Aileron"/>
                </a:rPr>
                <a:t>Se implementará un dashboard web para visualizar en tiempo real todos los incidentes, brindando control total y datos auditables para la toma de decisiones.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-28575"/>
              <a:ext cx="17701475" cy="6144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770"/>
                </a:lnSpc>
              </a:pPr>
              <a:r>
                <a:rPr lang="en-US" sz="2900">
                  <a:solidFill>
                    <a:srgbClr val="01FFFF"/>
                  </a:solidFill>
                  <a:latin typeface="HK Modular"/>
                  <a:ea typeface="HK Modular"/>
                  <a:cs typeface="HK Modular"/>
                  <a:sym typeface="HK Modular"/>
                </a:rPr>
                <a:t>Visualización y Control</a:t>
              </a: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-1052701" y="386686"/>
            <a:ext cx="7847120" cy="1141399"/>
          </a:xfrm>
          <a:custGeom>
            <a:avLst/>
            <a:gdLst/>
            <a:ahLst/>
            <a:cxnLst/>
            <a:rect r="r" b="b" t="t" l="l"/>
            <a:pathLst>
              <a:path h="1141399" w="7847120">
                <a:moveTo>
                  <a:pt x="0" y="0"/>
                </a:moveTo>
                <a:lnTo>
                  <a:pt x="7847120" y="0"/>
                </a:lnTo>
                <a:lnTo>
                  <a:pt x="7847120" y="1141399"/>
                </a:lnTo>
                <a:lnTo>
                  <a:pt x="0" y="114139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3141988" y="6033802"/>
            <a:ext cx="9891311" cy="971147"/>
          </a:xfrm>
          <a:custGeom>
            <a:avLst/>
            <a:gdLst/>
            <a:ahLst/>
            <a:cxnLst/>
            <a:rect r="r" b="b" t="t" l="l"/>
            <a:pathLst>
              <a:path h="971147" w="9891311">
                <a:moveTo>
                  <a:pt x="0" y="0"/>
                </a:moveTo>
                <a:lnTo>
                  <a:pt x="9891310" y="0"/>
                </a:lnTo>
                <a:lnTo>
                  <a:pt x="9891310" y="971147"/>
                </a:lnTo>
                <a:lnTo>
                  <a:pt x="0" y="97114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3141988" y="1699535"/>
            <a:ext cx="13276106" cy="1526752"/>
            <a:chOff x="0" y="0"/>
            <a:chExt cx="17701475" cy="2035669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0" y="957227"/>
              <a:ext cx="17701475" cy="10784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250"/>
                </a:lnSpc>
              </a:pPr>
              <a:r>
                <a:rPr lang="en-US" sz="2500">
                  <a:solidFill>
                    <a:srgbClr val="FFFFFF"/>
                  </a:solidFill>
                  <a:latin typeface="Aileron"/>
                  <a:ea typeface="Aileron"/>
                  <a:cs typeface="Aileron"/>
                  <a:sym typeface="Aileron"/>
                </a:rPr>
                <a:t>Desarrollaremos una aplicación móvil para captura de datos en terreno, con un backend usando como base de datos en MongoDB para gestionar la información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-28575"/>
              <a:ext cx="17701475" cy="6144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770"/>
                </a:lnSpc>
              </a:pPr>
              <a:r>
                <a:rPr lang="en-US" sz="2900">
                  <a:solidFill>
                    <a:srgbClr val="01FFFF"/>
                  </a:solidFill>
                  <a:latin typeface="HK Modular"/>
                  <a:ea typeface="HK Modular"/>
                  <a:cs typeface="HK Modular"/>
                  <a:sym typeface="HK Modular"/>
                </a:rPr>
                <a:t>Plataforma Integral</a:t>
              </a: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864945" y="4197433"/>
            <a:ext cx="1752028" cy="2742902"/>
          </a:xfrm>
          <a:custGeom>
            <a:avLst/>
            <a:gdLst/>
            <a:ahLst/>
            <a:cxnLst/>
            <a:rect r="r" b="b" t="t" l="l"/>
            <a:pathLst>
              <a:path h="2742902" w="1752028">
                <a:moveTo>
                  <a:pt x="0" y="0"/>
                </a:moveTo>
                <a:lnTo>
                  <a:pt x="1752029" y="0"/>
                </a:lnTo>
                <a:lnTo>
                  <a:pt x="1752029" y="2742902"/>
                </a:lnTo>
                <a:lnTo>
                  <a:pt x="0" y="27429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864945" y="7041857"/>
            <a:ext cx="1752028" cy="2742902"/>
          </a:xfrm>
          <a:custGeom>
            <a:avLst/>
            <a:gdLst/>
            <a:ahLst/>
            <a:cxnLst/>
            <a:rect r="r" b="b" t="t" l="l"/>
            <a:pathLst>
              <a:path h="2742902" w="1752028">
                <a:moveTo>
                  <a:pt x="0" y="0"/>
                </a:moveTo>
                <a:lnTo>
                  <a:pt x="1752029" y="0"/>
                </a:lnTo>
                <a:lnTo>
                  <a:pt x="1752029" y="2742902"/>
                </a:lnTo>
                <a:lnTo>
                  <a:pt x="0" y="27429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3141988" y="8741250"/>
            <a:ext cx="9891311" cy="971147"/>
          </a:xfrm>
          <a:custGeom>
            <a:avLst/>
            <a:gdLst/>
            <a:ahLst/>
            <a:cxnLst/>
            <a:rect r="r" b="b" t="t" l="l"/>
            <a:pathLst>
              <a:path h="971147" w="9891311">
                <a:moveTo>
                  <a:pt x="0" y="0"/>
                </a:moveTo>
                <a:lnTo>
                  <a:pt x="9891310" y="0"/>
                </a:lnTo>
                <a:lnTo>
                  <a:pt x="9891310" y="971147"/>
                </a:lnTo>
                <a:lnTo>
                  <a:pt x="0" y="97114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-10800000">
            <a:off x="10775596" y="386686"/>
            <a:ext cx="7847120" cy="1141399"/>
          </a:xfrm>
          <a:custGeom>
            <a:avLst/>
            <a:gdLst/>
            <a:ahLst/>
            <a:cxnLst/>
            <a:rect r="r" b="b" t="t" l="l"/>
            <a:pathLst>
              <a:path h="1141399" w="7847120">
                <a:moveTo>
                  <a:pt x="0" y="0"/>
                </a:moveTo>
                <a:lnTo>
                  <a:pt x="7847121" y="0"/>
                </a:lnTo>
                <a:lnTo>
                  <a:pt x="7847121" y="1141399"/>
                </a:lnTo>
                <a:lnTo>
                  <a:pt x="0" y="114139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-5400000">
            <a:off x="13335740" y="5218137"/>
            <a:ext cx="7847120" cy="1141399"/>
          </a:xfrm>
          <a:custGeom>
            <a:avLst/>
            <a:gdLst/>
            <a:ahLst/>
            <a:cxnLst/>
            <a:rect r="r" b="b" t="t" l="l"/>
            <a:pathLst>
              <a:path h="1141399" w="7847120">
                <a:moveTo>
                  <a:pt x="0" y="0"/>
                </a:moveTo>
                <a:lnTo>
                  <a:pt x="7847120" y="0"/>
                </a:lnTo>
                <a:lnTo>
                  <a:pt x="7847120" y="1141400"/>
                </a:lnTo>
                <a:lnTo>
                  <a:pt x="0" y="11414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6666" r="0" b="-6666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997737" y="1614208"/>
            <a:ext cx="7046114" cy="7046114"/>
          </a:xfrm>
          <a:custGeom>
            <a:avLst/>
            <a:gdLst/>
            <a:ahLst/>
            <a:cxnLst/>
            <a:rect r="r" b="b" t="t" l="l"/>
            <a:pathLst>
              <a:path h="7046114" w="7046114">
                <a:moveTo>
                  <a:pt x="7046114" y="0"/>
                </a:moveTo>
                <a:lnTo>
                  <a:pt x="0" y="0"/>
                </a:lnTo>
                <a:lnTo>
                  <a:pt x="0" y="7046115"/>
                </a:lnTo>
                <a:lnTo>
                  <a:pt x="7046114" y="7046115"/>
                </a:lnTo>
                <a:lnTo>
                  <a:pt x="7046114" y="0"/>
                </a:lnTo>
                <a:close/>
              </a:path>
            </a:pathLst>
          </a:custGeom>
          <a:blipFill>
            <a:blip r:embed="rId3">
              <a:alphaModFix amt="26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905631" y="2528347"/>
            <a:ext cx="5230326" cy="5230305"/>
            <a:chOff x="0" y="0"/>
            <a:chExt cx="6350000" cy="634997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/>
              <a:stretch>
                <a:fillRect l="-25046" t="0" r="-25046" b="0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-3545119">
            <a:off x="13604405" y="5326250"/>
            <a:ext cx="9367190" cy="6335626"/>
          </a:xfrm>
          <a:custGeom>
            <a:avLst/>
            <a:gdLst/>
            <a:ahLst/>
            <a:cxnLst/>
            <a:rect r="r" b="b" t="t" l="l"/>
            <a:pathLst>
              <a:path h="6335626" w="9367190">
                <a:moveTo>
                  <a:pt x="0" y="0"/>
                </a:moveTo>
                <a:lnTo>
                  <a:pt x="9367190" y="0"/>
                </a:lnTo>
                <a:lnTo>
                  <a:pt x="9367190" y="6335626"/>
                </a:lnTo>
                <a:lnTo>
                  <a:pt x="0" y="63356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6272769">
            <a:off x="3789676" y="-6005800"/>
            <a:ext cx="6996349" cy="8370428"/>
          </a:xfrm>
          <a:custGeom>
            <a:avLst/>
            <a:gdLst/>
            <a:ahLst/>
            <a:cxnLst/>
            <a:rect r="r" b="b" t="t" l="l"/>
            <a:pathLst>
              <a:path h="8370428" w="6996349">
                <a:moveTo>
                  <a:pt x="0" y="0"/>
                </a:moveTo>
                <a:lnTo>
                  <a:pt x="6996349" y="0"/>
                </a:lnTo>
                <a:lnTo>
                  <a:pt x="6996349" y="8370428"/>
                </a:lnTo>
                <a:lnTo>
                  <a:pt x="0" y="837042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-90576" r="-10296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8635478" y="4861598"/>
            <a:ext cx="8339298" cy="138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199"/>
              </a:lnSpc>
            </a:pPr>
            <a:r>
              <a:rPr lang="en-US" sz="8499" b="true">
                <a:solidFill>
                  <a:srgbClr val="FFFFFF"/>
                </a:solidFill>
                <a:latin typeface="Telegraf Medium"/>
                <a:ea typeface="Telegraf Medium"/>
                <a:cs typeface="Telegraf Medium"/>
                <a:sym typeface="Telegraf Medium"/>
              </a:rPr>
              <a:t>06 Arquitectura</a:t>
            </a:r>
          </a:p>
        </p:txBody>
      </p:sp>
      <p:sp>
        <p:nvSpPr>
          <p:cNvPr name="Freeform 9" id="9"/>
          <p:cNvSpPr/>
          <p:nvPr/>
        </p:nvSpPr>
        <p:spPr>
          <a:xfrm flipH="true" flipV="false" rot="0">
            <a:off x="9480479" y="299697"/>
            <a:ext cx="7367001" cy="4843803"/>
          </a:xfrm>
          <a:custGeom>
            <a:avLst/>
            <a:gdLst/>
            <a:ahLst/>
            <a:cxnLst/>
            <a:rect r="r" b="b" t="t" l="l"/>
            <a:pathLst>
              <a:path h="4843803" w="7367001">
                <a:moveTo>
                  <a:pt x="7367001" y="0"/>
                </a:moveTo>
                <a:lnTo>
                  <a:pt x="0" y="0"/>
                </a:lnTo>
                <a:lnTo>
                  <a:pt x="0" y="4843803"/>
                </a:lnTo>
                <a:lnTo>
                  <a:pt x="7367001" y="4843803"/>
                </a:lnTo>
                <a:lnTo>
                  <a:pt x="7367001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12"/>
          <a:srcRect l="0" t="0" r="0" b="0"/>
          <a:stretch>
            <a:fillRect/>
          </a:stretch>
        </p:blipFill>
        <p:spPr>
          <a:xfrm flipH="false" flipV="false" rot="-5400000">
            <a:off x="9753509" y="6319180"/>
            <a:ext cx="3018119" cy="33722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7777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135602" y="5777390"/>
            <a:ext cx="4153193" cy="4375970"/>
          </a:xfrm>
          <a:custGeom>
            <a:avLst/>
            <a:gdLst/>
            <a:ahLst/>
            <a:cxnLst/>
            <a:rect r="r" b="b" t="t" l="l"/>
            <a:pathLst>
              <a:path h="4375970" w="4153193">
                <a:moveTo>
                  <a:pt x="0" y="0"/>
                </a:moveTo>
                <a:lnTo>
                  <a:pt x="4153193" y="0"/>
                </a:lnTo>
                <a:lnTo>
                  <a:pt x="4153193" y="4375970"/>
                </a:lnTo>
                <a:lnTo>
                  <a:pt x="0" y="43759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553765" y="-227369"/>
            <a:ext cx="5411070" cy="5701319"/>
          </a:xfrm>
          <a:custGeom>
            <a:avLst/>
            <a:gdLst/>
            <a:ahLst/>
            <a:cxnLst/>
            <a:rect r="r" b="b" t="t" l="l"/>
            <a:pathLst>
              <a:path h="5701319" w="5411070">
                <a:moveTo>
                  <a:pt x="0" y="0"/>
                </a:moveTo>
                <a:lnTo>
                  <a:pt x="5411070" y="0"/>
                </a:lnTo>
                <a:lnTo>
                  <a:pt x="5411070" y="5701318"/>
                </a:lnTo>
                <a:lnTo>
                  <a:pt x="0" y="570131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295157">
            <a:off x="1162689" y="669960"/>
            <a:ext cx="1496713" cy="1504922"/>
          </a:xfrm>
          <a:custGeom>
            <a:avLst/>
            <a:gdLst/>
            <a:ahLst/>
            <a:cxnLst/>
            <a:rect r="r" b="b" t="t" l="l"/>
            <a:pathLst>
              <a:path h="1504922" w="1496713">
                <a:moveTo>
                  <a:pt x="0" y="0"/>
                </a:moveTo>
                <a:lnTo>
                  <a:pt x="1496713" y="0"/>
                </a:lnTo>
                <a:lnTo>
                  <a:pt x="1496713" y="1504922"/>
                </a:lnTo>
                <a:lnTo>
                  <a:pt x="0" y="150492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939956">
            <a:off x="15749091" y="8799176"/>
            <a:ext cx="1745766" cy="1755341"/>
          </a:xfrm>
          <a:custGeom>
            <a:avLst/>
            <a:gdLst/>
            <a:ahLst/>
            <a:cxnLst/>
            <a:rect r="r" b="b" t="t" l="l"/>
            <a:pathLst>
              <a:path h="1755341" w="1745766">
                <a:moveTo>
                  <a:pt x="0" y="0"/>
                </a:moveTo>
                <a:lnTo>
                  <a:pt x="1745766" y="0"/>
                </a:lnTo>
                <a:lnTo>
                  <a:pt x="1745766" y="1755341"/>
                </a:lnTo>
                <a:lnTo>
                  <a:pt x="0" y="175534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182297" y="672223"/>
            <a:ext cx="11923407" cy="8942555"/>
          </a:xfrm>
          <a:custGeom>
            <a:avLst/>
            <a:gdLst/>
            <a:ahLst/>
            <a:cxnLst/>
            <a:rect r="r" b="b" t="t" l="l"/>
            <a:pathLst>
              <a:path h="8942555" w="11923407">
                <a:moveTo>
                  <a:pt x="0" y="0"/>
                </a:moveTo>
                <a:lnTo>
                  <a:pt x="11923406" y="0"/>
                </a:lnTo>
                <a:lnTo>
                  <a:pt x="11923406" y="8942554"/>
                </a:lnTo>
                <a:lnTo>
                  <a:pt x="0" y="894255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10800000">
            <a:off x="15267628" y="2709344"/>
            <a:ext cx="2756681" cy="4868312"/>
          </a:xfrm>
          <a:custGeom>
            <a:avLst/>
            <a:gdLst/>
            <a:ahLst/>
            <a:cxnLst/>
            <a:rect r="r" b="b" t="t" l="l"/>
            <a:pathLst>
              <a:path h="4868312" w="2756681">
                <a:moveTo>
                  <a:pt x="0" y="0"/>
                </a:moveTo>
                <a:lnTo>
                  <a:pt x="2756682" y="0"/>
                </a:lnTo>
                <a:lnTo>
                  <a:pt x="2756682" y="4868312"/>
                </a:lnTo>
                <a:lnTo>
                  <a:pt x="0" y="486831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10800000">
            <a:off x="260909" y="2709344"/>
            <a:ext cx="2756681" cy="4868312"/>
          </a:xfrm>
          <a:custGeom>
            <a:avLst/>
            <a:gdLst/>
            <a:ahLst/>
            <a:cxnLst/>
            <a:rect r="r" b="b" t="t" l="l"/>
            <a:pathLst>
              <a:path h="4868312" w="2756681">
                <a:moveTo>
                  <a:pt x="0" y="0"/>
                </a:moveTo>
                <a:lnTo>
                  <a:pt x="2756682" y="0"/>
                </a:lnTo>
                <a:lnTo>
                  <a:pt x="2756682" y="4868312"/>
                </a:lnTo>
                <a:lnTo>
                  <a:pt x="0" y="486831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6666" r="0" b="-6666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997737" y="1614208"/>
            <a:ext cx="7046114" cy="7046114"/>
          </a:xfrm>
          <a:custGeom>
            <a:avLst/>
            <a:gdLst/>
            <a:ahLst/>
            <a:cxnLst/>
            <a:rect r="r" b="b" t="t" l="l"/>
            <a:pathLst>
              <a:path h="7046114" w="7046114">
                <a:moveTo>
                  <a:pt x="7046114" y="0"/>
                </a:moveTo>
                <a:lnTo>
                  <a:pt x="0" y="0"/>
                </a:lnTo>
                <a:lnTo>
                  <a:pt x="0" y="7046115"/>
                </a:lnTo>
                <a:lnTo>
                  <a:pt x="7046114" y="7046115"/>
                </a:lnTo>
                <a:lnTo>
                  <a:pt x="7046114" y="0"/>
                </a:lnTo>
                <a:close/>
              </a:path>
            </a:pathLst>
          </a:custGeom>
          <a:blipFill>
            <a:blip r:embed="rId3">
              <a:alphaModFix amt="26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905631" y="2528347"/>
            <a:ext cx="5230326" cy="5230305"/>
            <a:chOff x="0" y="0"/>
            <a:chExt cx="6350000" cy="634997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/>
              <a:stretch>
                <a:fillRect l="-25046" t="0" r="-25046" b="0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-3545119">
            <a:off x="13604405" y="5326250"/>
            <a:ext cx="9367190" cy="6335626"/>
          </a:xfrm>
          <a:custGeom>
            <a:avLst/>
            <a:gdLst/>
            <a:ahLst/>
            <a:cxnLst/>
            <a:rect r="r" b="b" t="t" l="l"/>
            <a:pathLst>
              <a:path h="6335626" w="9367190">
                <a:moveTo>
                  <a:pt x="0" y="0"/>
                </a:moveTo>
                <a:lnTo>
                  <a:pt x="9367190" y="0"/>
                </a:lnTo>
                <a:lnTo>
                  <a:pt x="9367190" y="6335626"/>
                </a:lnTo>
                <a:lnTo>
                  <a:pt x="0" y="63356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6272769">
            <a:off x="3789676" y="-6005800"/>
            <a:ext cx="6996349" cy="8370428"/>
          </a:xfrm>
          <a:custGeom>
            <a:avLst/>
            <a:gdLst/>
            <a:ahLst/>
            <a:cxnLst/>
            <a:rect r="r" b="b" t="t" l="l"/>
            <a:pathLst>
              <a:path h="8370428" w="6996349">
                <a:moveTo>
                  <a:pt x="0" y="0"/>
                </a:moveTo>
                <a:lnTo>
                  <a:pt x="6996349" y="0"/>
                </a:lnTo>
                <a:lnTo>
                  <a:pt x="6996349" y="8370428"/>
                </a:lnTo>
                <a:lnTo>
                  <a:pt x="0" y="837042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-90576" r="-10296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8409635" y="3762375"/>
            <a:ext cx="8849665" cy="2667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199"/>
              </a:lnSpc>
            </a:pPr>
            <a:r>
              <a:rPr lang="en-US" sz="8499" b="true">
                <a:solidFill>
                  <a:srgbClr val="FFFFFF"/>
                </a:solidFill>
                <a:latin typeface="Telegraf Medium"/>
                <a:ea typeface="Telegraf Medium"/>
                <a:cs typeface="Telegraf Medium"/>
                <a:sym typeface="Telegraf Medium"/>
              </a:rPr>
              <a:t>07 </a:t>
            </a:r>
          </a:p>
          <a:p>
            <a:pPr algn="l">
              <a:lnSpc>
                <a:spcPts val="10199"/>
              </a:lnSpc>
            </a:pPr>
            <a:r>
              <a:rPr lang="en-US" sz="8499" b="true">
                <a:solidFill>
                  <a:srgbClr val="FFFFFF"/>
                </a:solidFill>
                <a:latin typeface="Telegraf Medium"/>
                <a:ea typeface="Telegraf Medium"/>
                <a:cs typeface="Telegraf Medium"/>
                <a:sym typeface="Telegraf Medium"/>
              </a:rPr>
              <a:t>Modelo de Datos</a:t>
            </a:r>
          </a:p>
        </p:txBody>
      </p:sp>
      <p:sp>
        <p:nvSpPr>
          <p:cNvPr name="Freeform 9" id="9"/>
          <p:cNvSpPr/>
          <p:nvPr/>
        </p:nvSpPr>
        <p:spPr>
          <a:xfrm flipH="true" flipV="false" rot="0">
            <a:off x="9480479" y="299697"/>
            <a:ext cx="7367001" cy="4843803"/>
          </a:xfrm>
          <a:custGeom>
            <a:avLst/>
            <a:gdLst/>
            <a:ahLst/>
            <a:cxnLst/>
            <a:rect r="r" b="b" t="t" l="l"/>
            <a:pathLst>
              <a:path h="4843803" w="7367001">
                <a:moveTo>
                  <a:pt x="7367001" y="0"/>
                </a:moveTo>
                <a:lnTo>
                  <a:pt x="0" y="0"/>
                </a:lnTo>
                <a:lnTo>
                  <a:pt x="0" y="4843803"/>
                </a:lnTo>
                <a:lnTo>
                  <a:pt x="7367001" y="4843803"/>
                </a:lnTo>
                <a:lnTo>
                  <a:pt x="7367001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12"/>
          <a:srcRect l="0" t="0" r="0" b="0"/>
          <a:stretch>
            <a:fillRect/>
          </a:stretch>
        </p:blipFill>
        <p:spPr>
          <a:xfrm flipH="false" flipV="false" rot="-5400000">
            <a:off x="9753509" y="6319180"/>
            <a:ext cx="3018119" cy="33722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7777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135602" y="5777390"/>
            <a:ext cx="4153193" cy="4375970"/>
          </a:xfrm>
          <a:custGeom>
            <a:avLst/>
            <a:gdLst/>
            <a:ahLst/>
            <a:cxnLst/>
            <a:rect r="r" b="b" t="t" l="l"/>
            <a:pathLst>
              <a:path h="4375970" w="4153193">
                <a:moveTo>
                  <a:pt x="0" y="0"/>
                </a:moveTo>
                <a:lnTo>
                  <a:pt x="4153193" y="0"/>
                </a:lnTo>
                <a:lnTo>
                  <a:pt x="4153193" y="4375970"/>
                </a:lnTo>
                <a:lnTo>
                  <a:pt x="0" y="43759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553765" y="-227369"/>
            <a:ext cx="5411070" cy="5701319"/>
          </a:xfrm>
          <a:custGeom>
            <a:avLst/>
            <a:gdLst/>
            <a:ahLst/>
            <a:cxnLst/>
            <a:rect r="r" b="b" t="t" l="l"/>
            <a:pathLst>
              <a:path h="5701319" w="5411070">
                <a:moveTo>
                  <a:pt x="0" y="0"/>
                </a:moveTo>
                <a:lnTo>
                  <a:pt x="5411070" y="0"/>
                </a:lnTo>
                <a:lnTo>
                  <a:pt x="5411070" y="5701318"/>
                </a:lnTo>
                <a:lnTo>
                  <a:pt x="0" y="570131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295157">
            <a:off x="1162689" y="669960"/>
            <a:ext cx="1496713" cy="1504922"/>
          </a:xfrm>
          <a:custGeom>
            <a:avLst/>
            <a:gdLst/>
            <a:ahLst/>
            <a:cxnLst/>
            <a:rect r="r" b="b" t="t" l="l"/>
            <a:pathLst>
              <a:path h="1504922" w="1496713">
                <a:moveTo>
                  <a:pt x="0" y="0"/>
                </a:moveTo>
                <a:lnTo>
                  <a:pt x="1496713" y="0"/>
                </a:lnTo>
                <a:lnTo>
                  <a:pt x="1496713" y="1504922"/>
                </a:lnTo>
                <a:lnTo>
                  <a:pt x="0" y="150492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939956">
            <a:off x="15749091" y="8799176"/>
            <a:ext cx="1745766" cy="1755341"/>
          </a:xfrm>
          <a:custGeom>
            <a:avLst/>
            <a:gdLst/>
            <a:ahLst/>
            <a:cxnLst/>
            <a:rect r="r" b="b" t="t" l="l"/>
            <a:pathLst>
              <a:path h="1755341" w="1745766">
                <a:moveTo>
                  <a:pt x="0" y="0"/>
                </a:moveTo>
                <a:lnTo>
                  <a:pt x="1745766" y="0"/>
                </a:lnTo>
                <a:lnTo>
                  <a:pt x="1745766" y="1755341"/>
                </a:lnTo>
                <a:lnTo>
                  <a:pt x="0" y="175534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10800000">
            <a:off x="16096975" y="2709344"/>
            <a:ext cx="2756681" cy="4868312"/>
          </a:xfrm>
          <a:custGeom>
            <a:avLst/>
            <a:gdLst/>
            <a:ahLst/>
            <a:cxnLst/>
            <a:rect r="r" b="b" t="t" l="l"/>
            <a:pathLst>
              <a:path h="4868312" w="2756681">
                <a:moveTo>
                  <a:pt x="0" y="0"/>
                </a:moveTo>
                <a:lnTo>
                  <a:pt x="2756682" y="0"/>
                </a:lnTo>
                <a:lnTo>
                  <a:pt x="2756682" y="4868312"/>
                </a:lnTo>
                <a:lnTo>
                  <a:pt x="0" y="486831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10800000">
            <a:off x="-604824" y="2709344"/>
            <a:ext cx="2756681" cy="4868312"/>
          </a:xfrm>
          <a:custGeom>
            <a:avLst/>
            <a:gdLst/>
            <a:ahLst/>
            <a:cxnLst/>
            <a:rect r="r" b="b" t="t" l="l"/>
            <a:pathLst>
              <a:path h="4868312" w="2756681">
                <a:moveTo>
                  <a:pt x="0" y="0"/>
                </a:moveTo>
                <a:lnTo>
                  <a:pt x="2756681" y="0"/>
                </a:lnTo>
                <a:lnTo>
                  <a:pt x="2756681" y="4868312"/>
                </a:lnTo>
                <a:lnTo>
                  <a:pt x="0" y="486831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522866" y="837559"/>
            <a:ext cx="15242268" cy="8611882"/>
          </a:xfrm>
          <a:custGeom>
            <a:avLst/>
            <a:gdLst/>
            <a:ahLst/>
            <a:cxnLst/>
            <a:rect r="r" b="b" t="t" l="l"/>
            <a:pathLst>
              <a:path h="8611882" w="15242268">
                <a:moveTo>
                  <a:pt x="0" y="0"/>
                </a:moveTo>
                <a:lnTo>
                  <a:pt x="15242268" y="0"/>
                </a:lnTo>
                <a:lnTo>
                  <a:pt x="15242268" y="8611882"/>
                </a:lnTo>
                <a:lnTo>
                  <a:pt x="0" y="861188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6666" r="0" b="-6666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997737" y="1614208"/>
            <a:ext cx="7046114" cy="7046114"/>
          </a:xfrm>
          <a:custGeom>
            <a:avLst/>
            <a:gdLst/>
            <a:ahLst/>
            <a:cxnLst/>
            <a:rect r="r" b="b" t="t" l="l"/>
            <a:pathLst>
              <a:path h="7046114" w="7046114">
                <a:moveTo>
                  <a:pt x="7046114" y="0"/>
                </a:moveTo>
                <a:lnTo>
                  <a:pt x="0" y="0"/>
                </a:lnTo>
                <a:lnTo>
                  <a:pt x="0" y="7046115"/>
                </a:lnTo>
                <a:lnTo>
                  <a:pt x="7046114" y="7046115"/>
                </a:lnTo>
                <a:lnTo>
                  <a:pt x="7046114" y="0"/>
                </a:lnTo>
                <a:close/>
              </a:path>
            </a:pathLst>
          </a:custGeom>
          <a:blipFill>
            <a:blip r:embed="rId3">
              <a:alphaModFix amt="26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905631" y="2528347"/>
            <a:ext cx="5230326" cy="5230305"/>
            <a:chOff x="0" y="0"/>
            <a:chExt cx="6350000" cy="634997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/>
              <a:stretch>
                <a:fillRect l="-25046" t="0" r="-25046" b="0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-3545119">
            <a:off x="13604405" y="5326250"/>
            <a:ext cx="9367190" cy="6335626"/>
          </a:xfrm>
          <a:custGeom>
            <a:avLst/>
            <a:gdLst/>
            <a:ahLst/>
            <a:cxnLst/>
            <a:rect r="r" b="b" t="t" l="l"/>
            <a:pathLst>
              <a:path h="6335626" w="9367190">
                <a:moveTo>
                  <a:pt x="0" y="0"/>
                </a:moveTo>
                <a:lnTo>
                  <a:pt x="9367190" y="0"/>
                </a:lnTo>
                <a:lnTo>
                  <a:pt x="9367190" y="6335626"/>
                </a:lnTo>
                <a:lnTo>
                  <a:pt x="0" y="63356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6272769">
            <a:off x="3789676" y="-6005800"/>
            <a:ext cx="6996349" cy="8370428"/>
          </a:xfrm>
          <a:custGeom>
            <a:avLst/>
            <a:gdLst/>
            <a:ahLst/>
            <a:cxnLst/>
            <a:rect r="r" b="b" t="t" l="l"/>
            <a:pathLst>
              <a:path h="8370428" w="6996349">
                <a:moveTo>
                  <a:pt x="0" y="0"/>
                </a:moveTo>
                <a:lnTo>
                  <a:pt x="6996349" y="0"/>
                </a:lnTo>
                <a:lnTo>
                  <a:pt x="6996349" y="8370428"/>
                </a:lnTo>
                <a:lnTo>
                  <a:pt x="0" y="837042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-90576" r="-10296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8635478" y="4861598"/>
            <a:ext cx="8339298" cy="138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199"/>
              </a:lnSpc>
            </a:pPr>
            <a:r>
              <a:rPr lang="en-US" sz="8499" b="true">
                <a:solidFill>
                  <a:srgbClr val="FFFFFF"/>
                </a:solidFill>
                <a:latin typeface="Telegraf Medium"/>
                <a:ea typeface="Telegraf Medium"/>
                <a:cs typeface="Telegraf Medium"/>
                <a:sym typeface="Telegraf Medium"/>
              </a:rPr>
              <a:t>08 Metodología</a:t>
            </a:r>
          </a:p>
        </p:txBody>
      </p:sp>
      <p:sp>
        <p:nvSpPr>
          <p:cNvPr name="Freeform 9" id="9"/>
          <p:cNvSpPr/>
          <p:nvPr/>
        </p:nvSpPr>
        <p:spPr>
          <a:xfrm flipH="true" flipV="false" rot="0">
            <a:off x="9480479" y="299697"/>
            <a:ext cx="7367001" cy="4843803"/>
          </a:xfrm>
          <a:custGeom>
            <a:avLst/>
            <a:gdLst/>
            <a:ahLst/>
            <a:cxnLst/>
            <a:rect r="r" b="b" t="t" l="l"/>
            <a:pathLst>
              <a:path h="4843803" w="7367001">
                <a:moveTo>
                  <a:pt x="7367001" y="0"/>
                </a:moveTo>
                <a:lnTo>
                  <a:pt x="0" y="0"/>
                </a:lnTo>
                <a:lnTo>
                  <a:pt x="0" y="4843803"/>
                </a:lnTo>
                <a:lnTo>
                  <a:pt x="7367001" y="4843803"/>
                </a:lnTo>
                <a:lnTo>
                  <a:pt x="7367001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12"/>
          <a:srcRect l="0" t="0" r="0" b="0"/>
          <a:stretch>
            <a:fillRect/>
          </a:stretch>
        </p:blipFill>
        <p:spPr>
          <a:xfrm flipH="false" flipV="false" rot="-5400000">
            <a:off x="9753509" y="6319180"/>
            <a:ext cx="3018119" cy="33722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7777" r="0" b="0"/>
            </a:stretch>
          </a:blipFill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5679032" y="474976"/>
            <a:ext cx="6929936" cy="2224874"/>
          </a:xfrm>
          <a:prstGeom prst="rect">
            <a:avLst/>
          </a:prstGeom>
        </p:spPr>
      </p:pic>
      <p:sp>
        <p:nvSpPr>
          <p:cNvPr name="Freeform 4" id="4"/>
          <p:cNvSpPr/>
          <p:nvPr/>
        </p:nvSpPr>
        <p:spPr>
          <a:xfrm flipH="false" flipV="false" rot="0">
            <a:off x="5332878" y="2954549"/>
            <a:ext cx="7622244" cy="6373897"/>
          </a:xfrm>
          <a:custGeom>
            <a:avLst/>
            <a:gdLst/>
            <a:ahLst/>
            <a:cxnLst/>
            <a:rect r="r" b="b" t="t" l="l"/>
            <a:pathLst>
              <a:path h="6373897" w="7622244">
                <a:moveTo>
                  <a:pt x="0" y="0"/>
                </a:moveTo>
                <a:lnTo>
                  <a:pt x="7622244" y="0"/>
                </a:lnTo>
                <a:lnTo>
                  <a:pt x="7622244" y="6373897"/>
                </a:lnTo>
                <a:lnTo>
                  <a:pt x="0" y="637389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582" t="-19812" r="-2232" b="-553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6640868" y="1261407"/>
            <a:ext cx="3464968" cy="9003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89"/>
              </a:lnSpc>
            </a:pPr>
            <a:r>
              <a:rPr lang="en-US" sz="5907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scrum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-5400000">
            <a:off x="1206787" y="4456727"/>
            <a:ext cx="3015740" cy="3369542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-5400000">
            <a:off x="14065479" y="4140799"/>
            <a:ext cx="3015740" cy="336954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90F8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124615" y="-60815"/>
            <a:ext cx="5262362" cy="5565960"/>
          </a:xfrm>
          <a:custGeom>
            <a:avLst/>
            <a:gdLst/>
            <a:ahLst/>
            <a:cxnLst/>
            <a:rect r="r" b="b" t="t" l="l"/>
            <a:pathLst>
              <a:path h="5565960" w="5262362">
                <a:moveTo>
                  <a:pt x="0" y="0"/>
                </a:moveTo>
                <a:lnTo>
                  <a:pt x="5262362" y="0"/>
                </a:lnTo>
                <a:lnTo>
                  <a:pt x="5262362" y="5565960"/>
                </a:lnTo>
                <a:lnTo>
                  <a:pt x="0" y="55659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6475320"/>
            <a:ext cx="5262362" cy="5565960"/>
          </a:xfrm>
          <a:custGeom>
            <a:avLst/>
            <a:gdLst/>
            <a:ahLst/>
            <a:cxnLst/>
            <a:rect r="r" b="b" t="t" l="l"/>
            <a:pathLst>
              <a:path h="5565960" w="5262362">
                <a:moveTo>
                  <a:pt x="0" y="0"/>
                </a:moveTo>
                <a:lnTo>
                  <a:pt x="5262362" y="0"/>
                </a:lnTo>
                <a:lnTo>
                  <a:pt x="5262362" y="5565960"/>
                </a:lnTo>
                <a:lnTo>
                  <a:pt x="0" y="55659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785483" y="312434"/>
            <a:ext cx="12717034" cy="9294996"/>
          </a:xfrm>
          <a:custGeom>
            <a:avLst/>
            <a:gdLst/>
            <a:ahLst/>
            <a:cxnLst/>
            <a:rect r="r" b="b" t="t" l="l"/>
            <a:pathLst>
              <a:path h="9294996" w="12717034">
                <a:moveTo>
                  <a:pt x="0" y="0"/>
                </a:moveTo>
                <a:lnTo>
                  <a:pt x="12717034" y="0"/>
                </a:lnTo>
                <a:lnTo>
                  <a:pt x="12717034" y="9294995"/>
                </a:lnTo>
                <a:lnTo>
                  <a:pt x="0" y="92949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008493" y="3066674"/>
            <a:ext cx="3331487" cy="29098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5935"/>
              </a:lnSpc>
            </a:pPr>
            <a:r>
              <a:rPr lang="en-US" sz="2673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Cont</a:t>
            </a:r>
            <a:r>
              <a:rPr lang="en-US" sz="2673" strike="noStrike" u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exto</a:t>
            </a:r>
          </a:p>
          <a:p>
            <a:pPr algn="l" marL="0" indent="0" lvl="1">
              <a:lnSpc>
                <a:spcPts val="5935"/>
              </a:lnSpc>
            </a:pPr>
            <a:r>
              <a:rPr lang="en-US" sz="2673" strike="noStrike" u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Problemática</a:t>
            </a:r>
          </a:p>
          <a:p>
            <a:pPr algn="l" marL="0" indent="0" lvl="1">
              <a:lnSpc>
                <a:spcPts val="5935"/>
              </a:lnSpc>
            </a:pPr>
            <a:r>
              <a:rPr lang="en-US" sz="2673" strike="noStrike" u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Diagrama de Proceso</a:t>
            </a:r>
          </a:p>
          <a:p>
            <a:pPr algn="l" marL="0" indent="0" lvl="1">
              <a:lnSpc>
                <a:spcPts val="5935"/>
              </a:lnSpc>
            </a:pPr>
            <a:r>
              <a:rPr lang="en-US" sz="2673" strike="noStrike" u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Necesidad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093777" y="1848135"/>
            <a:ext cx="6100446" cy="9864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826"/>
              </a:lnSpc>
              <a:spcBef>
                <a:spcPct val="0"/>
              </a:spcBef>
            </a:pPr>
            <a:r>
              <a:rPr lang="en-US" sz="6577">
                <a:solidFill>
                  <a:srgbClr val="182F70"/>
                </a:solidFill>
                <a:latin typeface="Paytone One"/>
                <a:ea typeface="Paytone One"/>
                <a:cs typeface="Paytone One"/>
                <a:sym typeface="Paytone One"/>
              </a:rPr>
              <a:t>CONTENIDO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3909692" y="7060361"/>
            <a:ext cx="1138596" cy="1815153"/>
          </a:xfrm>
          <a:custGeom>
            <a:avLst/>
            <a:gdLst/>
            <a:ahLst/>
            <a:cxnLst/>
            <a:rect r="r" b="b" t="t" l="l"/>
            <a:pathLst>
              <a:path h="1815153" w="1138596">
                <a:moveTo>
                  <a:pt x="0" y="0"/>
                </a:moveTo>
                <a:lnTo>
                  <a:pt x="1138597" y="0"/>
                </a:lnTo>
                <a:lnTo>
                  <a:pt x="1138597" y="1815154"/>
                </a:lnTo>
                <a:lnTo>
                  <a:pt x="0" y="181515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949759" y="3082214"/>
            <a:ext cx="1202274" cy="29825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33"/>
              </a:lnSpc>
            </a:pPr>
            <a:r>
              <a:rPr lang="en-US" sz="4494">
                <a:solidFill>
                  <a:srgbClr val="7797ED"/>
                </a:solidFill>
                <a:latin typeface="Paytone One"/>
                <a:ea typeface="Paytone One"/>
                <a:cs typeface="Paytone One"/>
                <a:sym typeface="Paytone One"/>
              </a:rPr>
              <a:t>01</a:t>
            </a:r>
          </a:p>
          <a:p>
            <a:pPr algn="ctr">
              <a:lnSpc>
                <a:spcPts val="5933"/>
              </a:lnSpc>
            </a:pPr>
            <a:r>
              <a:rPr lang="en-US" sz="4494">
                <a:solidFill>
                  <a:srgbClr val="7797ED"/>
                </a:solidFill>
                <a:latin typeface="Paytone One"/>
                <a:ea typeface="Paytone One"/>
                <a:cs typeface="Paytone One"/>
                <a:sym typeface="Paytone One"/>
              </a:rPr>
              <a:t>02</a:t>
            </a:r>
          </a:p>
          <a:p>
            <a:pPr algn="ctr">
              <a:lnSpc>
                <a:spcPts val="5933"/>
              </a:lnSpc>
            </a:pPr>
            <a:r>
              <a:rPr lang="en-US" sz="4494">
                <a:solidFill>
                  <a:srgbClr val="7797ED"/>
                </a:solidFill>
                <a:latin typeface="Paytone One"/>
                <a:ea typeface="Paytone One"/>
                <a:cs typeface="Paytone One"/>
                <a:sym typeface="Paytone One"/>
              </a:rPr>
              <a:t>03</a:t>
            </a:r>
          </a:p>
          <a:p>
            <a:pPr algn="ctr" marL="0" indent="0" lvl="0">
              <a:lnSpc>
                <a:spcPts val="5933"/>
              </a:lnSpc>
            </a:pPr>
            <a:r>
              <a:rPr lang="en-US" sz="4494">
                <a:solidFill>
                  <a:srgbClr val="7797ED"/>
                </a:solidFill>
                <a:latin typeface="Paytone One"/>
                <a:ea typeface="Paytone One"/>
                <a:cs typeface="Paytone One"/>
                <a:sym typeface="Paytone One"/>
              </a:rPr>
              <a:t>04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9034245">
            <a:off x="-4107085" y="-542926"/>
            <a:ext cx="11624649" cy="4206009"/>
          </a:xfrm>
          <a:custGeom>
            <a:avLst/>
            <a:gdLst/>
            <a:ahLst/>
            <a:cxnLst/>
            <a:rect r="r" b="b" t="t" l="l"/>
            <a:pathLst>
              <a:path h="4206009" w="11624649">
                <a:moveTo>
                  <a:pt x="0" y="0"/>
                </a:moveTo>
                <a:lnTo>
                  <a:pt x="11624649" y="0"/>
                </a:lnTo>
                <a:lnTo>
                  <a:pt x="11624649" y="4206009"/>
                </a:lnTo>
                <a:lnTo>
                  <a:pt x="0" y="42060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9034245">
            <a:off x="11216056" y="6772510"/>
            <a:ext cx="11624649" cy="4206009"/>
          </a:xfrm>
          <a:custGeom>
            <a:avLst/>
            <a:gdLst/>
            <a:ahLst/>
            <a:cxnLst/>
            <a:rect r="r" b="b" t="t" l="l"/>
            <a:pathLst>
              <a:path h="4206009" w="11624649">
                <a:moveTo>
                  <a:pt x="0" y="0"/>
                </a:moveTo>
                <a:lnTo>
                  <a:pt x="11624648" y="0"/>
                </a:lnTo>
                <a:lnTo>
                  <a:pt x="11624648" y="4206009"/>
                </a:lnTo>
                <a:lnTo>
                  <a:pt x="0" y="420600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2949759" y="6017151"/>
            <a:ext cx="1202274" cy="29825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33"/>
              </a:lnSpc>
            </a:pPr>
            <a:r>
              <a:rPr lang="en-US" sz="4494">
                <a:solidFill>
                  <a:srgbClr val="7797ED"/>
                </a:solidFill>
                <a:latin typeface="Paytone One"/>
                <a:ea typeface="Paytone One"/>
                <a:cs typeface="Paytone One"/>
                <a:sym typeface="Paytone One"/>
              </a:rPr>
              <a:t>05</a:t>
            </a:r>
          </a:p>
          <a:p>
            <a:pPr algn="ctr">
              <a:lnSpc>
                <a:spcPts val="5933"/>
              </a:lnSpc>
            </a:pPr>
            <a:r>
              <a:rPr lang="en-US" sz="4494">
                <a:solidFill>
                  <a:srgbClr val="7797ED"/>
                </a:solidFill>
                <a:latin typeface="Paytone One"/>
                <a:ea typeface="Paytone One"/>
                <a:cs typeface="Paytone One"/>
                <a:sym typeface="Paytone One"/>
              </a:rPr>
              <a:t>06</a:t>
            </a:r>
          </a:p>
          <a:p>
            <a:pPr algn="ctr">
              <a:lnSpc>
                <a:spcPts val="5933"/>
              </a:lnSpc>
            </a:pPr>
            <a:r>
              <a:rPr lang="en-US" sz="4494">
                <a:solidFill>
                  <a:srgbClr val="7797ED"/>
                </a:solidFill>
                <a:latin typeface="Paytone One"/>
                <a:ea typeface="Paytone One"/>
                <a:cs typeface="Paytone One"/>
                <a:sym typeface="Paytone One"/>
              </a:rPr>
              <a:t>07</a:t>
            </a:r>
          </a:p>
          <a:p>
            <a:pPr algn="ctr" marL="0" indent="0" lvl="0">
              <a:lnSpc>
                <a:spcPts val="5933"/>
              </a:lnSpc>
            </a:pPr>
            <a:r>
              <a:rPr lang="en-US" sz="4494">
                <a:solidFill>
                  <a:srgbClr val="7797ED"/>
                </a:solidFill>
                <a:latin typeface="Paytone One"/>
                <a:ea typeface="Paytone One"/>
                <a:cs typeface="Paytone One"/>
                <a:sym typeface="Paytone One"/>
              </a:rPr>
              <a:t>08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008493" y="5980894"/>
            <a:ext cx="2886250" cy="29098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35"/>
              </a:lnSpc>
            </a:pPr>
            <a:r>
              <a:rPr lang="en-US" sz="2673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Solución</a:t>
            </a:r>
          </a:p>
          <a:p>
            <a:pPr algn="l">
              <a:lnSpc>
                <a:spcPts val="5935"/>
              </a:lnSpc>
            </a:pPr>
            <a:r>
              <a:rPr lang="en-US" sz="2673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Arquitectura</a:t>
            </a:r>
          </a:p>
          <a:p>
            <a:pPr algn="l">
              <a:lnSpc>
                <a:spcPts val="5935"/>
              </a:lnSpc>
            </a:pPr>
            <a:r>
              <a:rPr lang="en-US" sz="2673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Modelo de Datos</a:t>
            </a:r>
          </a:p>
          <a:p>
            <a:pPr algn="l" marL="0" indent="0" lvl="1">
              <a:lnSpc>
                <a:spcPts val="5935"/>
              </a:lnSpc>
            </a:pPr>
            <a:r>
              <a:rPr lang="en-US" sz="2673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Metodología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339980" y="3139848"/>
            <a:ext cx="1202274" cy="29825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33"/>
              </a:lnSpc>
            </a:pPr>
            <a:r>
              <a:rPr lang="en-US" sz="4494">
                <a:solidFill>
                  <a:srgbClr val="7797ED"/>
                </a:solidFill>
                <a:latin typeface="Paytone One"/>
                <a:ea typeface="Paytone One"/>
                <a:cs typeface="Paytone One"/>
                <a:sym typeface="Paytone One"/>
              </a:rPr>
              <a:t>09</a:t>
            </a:r>
          </a:p>
          <a:p>
            <a:pPr algn="ctr">
              <a:lnSpc>
                <a:spcPts val="5933"/>
              </a:lnSpc>
            </a:pPr>
            <a:r>
              <a:rPr lang="en-US" sz="4494">
                <a:solidFill>
                  <a:srgbClr val="7797ED"/>
                </a:solidFill>
                <a:latin typeface="Paytone One"/>
                <a:ea typeface="Paytone One"/>
                <a:cs typeface="Paytone One"/>
                <a:sym typeface="Paytone One"/>
              </a:rPr>
              <a:t>10</a:t>
            </a:r>
          </a:p>
          <a:p>
            <a:pPr algn="ctr">
              <a:lnSpc>
                <a:spcPts val="5933"/>
              </a:lnSpc>
            </a:pPr>
            <a:r>
              <a:rPr lang="en-US" sz="4494">
                <a:solidFill>
                  <a:srgbClr val="7797ED"/>
                </a:solidFill>
                <a:latin typeface="Paytone One"/>
                <a:ea typeface="Paytone One"/>
                <a:cs typeface="Paytone One"/>
                <a:sym typeface="Paytone One"/>
              </a:rPr>
              <a:t>11</a:t>
            </a:r>
          </a:p>
          <a:p>
            <a:pPr algn="ctr" marL="0" indent="0" lvl="0">
              <a:lnSpc>
                <a:spcPts val="5933"/>
              </a:lnSpc>
            </a:pPr>
            <a:r>
              <a:rPr lang="en-US" sz="4494">
                <a:solidFill>
                  <a:srgbClr val="7797ED"/>
                </a:solidFill>
                <a:latin typeface="Paytone One"/>
                <a:ea typeface="Paytone One"/>
                <a:cs typeface="Paytone One"/>
                <a:sym typeface="Paytone One"/>
              </a:rPr>
              <a:t>12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339980" y="6017151"/>
            <a:ext cx="1202274" cy="29825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33"/>
              </a:lnSpc>
            </a:pPr>
            <a:r>
              <a:rPr lang="en-US" sz="4494">
                <a:solidFill>
                  <a:srgbClr val="7797ED"/>
                </a:solidFill>
                <a:latin typeface="Paytone One"/>
                <a:ea typeface="Paytone One"/>
                <a:cs typeface="Paytone One"/>
                <a:sym typeface="Paytone One"/>
              </a:rPr>
              <a:t>13</a:t>
            </a:r>
          </a:p>
          <a:p>
            <a:pPr algn="ctr">
              <a:lnSpc>
                <a:spcPts val="5933"/>
              </a:lnSpc>
            </a:pPr>
            <a:r>
              <a:rPr lang="en-US" sz="4494">
                <a:solidFill>
                  <a:srgbClr val="7797ED"/>
                </a:solidFill>
                <a:latin typeface="Paytone One"/>
                <a:ea typeface="Paytone One"/>
                <a:cs typeface="Paytone One"/>
                <a:sym typeface="Paytone One"/>
              </a:rPr>
              <a:t>14</a:t>
            </a:r>
          </a:p>
          <a:p>
            <a:pPr algn="ctr">
              <a:lnSpc>
                <a:spcPts val="5933"/>
              </a:lnSpc>
            </a:pPr>
            <a:r>
              <a:rPr lang="en-US" sz="4494">
                <a:solidFill>
                  <a:srgbClr val="7797ED"/>
                </a:solidFill>
                <a:latin typeface="Paytone One"/>
                <a:ea typeface="Paytone One"/>
                <a:cs typeface="Paytone One"/>
                <a:sym typeface="Paytone One"/>
              </a:rPr>
              <a:t>15</a:t>
            </a:r>
          </a:p>
          <a:p>
            <a:pPr algn="ctr" marL="0" indent="0" lvl="0">
              <a:lnSpc>
                <a:spcPts val="5933"/>
              </a:lnSpc>
            </a:pPr>
            <a:r>
              <a:rPr lang="en-US" sz="4494">
                <a:solidFill>
                  <a:srgbClr val="7797ED"/>
                </a:solidFill>
                <a:latin typeface="Paytone One"/>
                <a:ea typeface="Paytone One"/>
                <a:cs typeface="Paytone One"/>
                <a:sym typeface="Paytone One"/>
              </a:rPr>
              <a:t>16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360960" y="3066674"/>
            <a:ext cx="3938883" cy="29098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5935"/>
              </a:lnSpc>
            </a:pPr>
            <a:r>
              <a:rPr lang="en-US" sz="2673" strike="noStrike" u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Roles</a:t>
            </a:r>
          </a:p>
          <a:p>
            <a:pPr algn="l" marL="0" indent="0" lvl="1">
              <a:lnSpc>
                <a:spcPts val="5935"/>
              </a:lnSpc>
            </a:pPr>
            <a:r>
              <a:rPr lang="en-US" sz="2673" strike="noStrike" u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Evidencias</a:t>
            </a:r>
          </a:p>
          <a:p>
            <a:pPr algn="l">
              <a:lnSpc>
                <a:spcPts val="5935"/>
              </a:lnSpc>
            </a:pPr>
            <a:r>
              <a:rPr lang="en-US" sz="2673" strike="noStrike" u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Épicas</a:t>
            </a:r>
          </a:p>
          <a:p>
            <a:pPr algn="l" marL="0" indent="0" lvl="1">
              <a:lnSpc>
                <a:spcPts val="5935"/>
              </a:lnSpc>
            </a:pPr>
            <a:r>
              <a:rPr lang="en-US" sz="2673" strike="noStrike" u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Product Backlog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360960" y="5965678"/>
            <a:ext cx="3938883" cy="29098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35"/>
              </a:lnSpc>
            </a:pPr>
            <a:r>
              <a:rPr lang="en-US" sz="2673" strike="noStrike" u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Carta Gantt</a:t>
            </a:r>
          </a:p>
          <a:p>
            <a:pPr algn="l">
              <a:lnSpc>
                <a:spcPts val="5935"/>
              </a:lnSpc>
            </a:pPr>
            <a:r>
              <a:rPr lang="en-US" sz="2673" strike="noStrike" u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Presupuesto</a:t>
            </a:r>
            <a:r>
              <a:rPr lang="en-US" sz="2673" strike="noStrike" u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</a:p>
          <a:p>
            <a:pPr algn="l">
              <a:lnSpc>
                <a:spcPts val="5935"/>
              </a:lnSpc>
            </a:pPr>
            <a:r>
              <a:rPr lang="en-US" sz="2673" strike="noStrike" u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Tablero Kanban</a:t>
            </a:r>
          </a:p>
          <a:p>
            <a:pPr algn="l" marL="0" indent="0" lvl="1">
              <a:lnSpc>
                <a:spcPts val="5935"/>
              </a:lnSpc>
            </a:pPr>
            <a:r>
              <a:rPr lang="en-US" sz="2673" strike="noStrike" u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Sprint’s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813719" y="3139848"/>
            <a:ext cx="1202274" cy="7299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933"/>
              </a:lnSpc>
            </a:pPr>
            <a:r>
              <a:rPr lang="en-US" sz="4494">
                <a:solidFill>
                  <a:srgbClr val="7797ED"/>
                </a:solidFill>
                <a:latin typeface="Paytone One"/>
                <a:ea typeface="Paytone One"/>
                <a:cs typeface="Paytone One"/>
                <a:sym typeface="Paytone One"/>
              </a:rPr>
              <a:t>17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1820442" y="3066674"/>
            <a:ext cx="3506636" cy="14151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35"/>
              </a:lnSpc>
            </a:pPr>
            <a:r>
              <a:rPr lang="en-US" sz="2673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Demostración</a:t>
            </a:r>
          </a:p>
          <a:p>
            <a:pPr algn="l" marL="0" indent="0" lvl="1">
              <a:lnSpc>
                <a:spcPts val="5935"/>
              </a:lnSpc>
            </a:pPr>
            <a:r>
              <a:rPr lang="en-US" sz="2673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Conclusiones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813719" y="3859953"/>
            <a:ext cx="1202274" cy="7299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933"/>
              </a:lnSpc>
            </a:pPr>
            <a:r>
              <a:rPr lang="en-US" sz="4494">
                <a:solidFill>
                  <a:srgbClr val="7797ED"/>
                </a:solidFill>
                <a:latin typeface="Paytone One"/>
                <a:ea typeface="Paytone One"/>
                <a:cs typeface="Paytone One"/>
                <a:sym typeface="Paytone One"/>
              </a:rPr>
              <a:t>18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6666" r="0" b="-6666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997737" y="1614208"/>
            <a:ext cx="7046114" cy="7046114"/>
          </a:xfrm>
          <a:custGeom>
            <a:avLst/>
            <a:gdLst/>
            <a:ahLst/>
            <a:cxnLst/>
            <a:rect r="r" b="b" t="t" l="l"/>
            <a:pathLst>
              <a:path h="7046114" w="7046114">
                <a:moveTo>
                  <a:pt x="7046114" y="0"/>
                </a:moveTo>
                <a:lnTo>
                  <a:pt x="0" y="0"/>
                </a:lnTo>
                <a:lnTo>
                  <a:pt x="0" y="7046115"/>
                </a:lnTo>
                <a:lnTo>
                  <a:pt x="7046114" y="7046115"/>
                </a:lnTo>
                <a:lnTo>
                  <a:pt x="7046114" y="0"/>
                </a:lnTo>
                <a:close/>
              </a:path>
            </a:pathLst>
          </a:custGeom>
          <a:blipFill>
            <a:blip r:embed="rId3">
              <a:alphaModFix amt="26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905631" y="2528347"/>
            <a:ext cx="5230326" cy="5230305"/>
            <a:chOff x="0" y="0"/>
            <a:chExt cx="6350000" cy="634997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/>
              <a:stretch>
                <a:fillRect l="-40089" t="0" r="-40089" b="0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-3545119">
            <a:off x="13604405" y="5326250"/>
            <a:ext cx="9367190" cy="6335626"/>
          </a:xfrm>
          <a:custGeom>
            <a:avLst/>
            <a:gdLst/>
            <a:ahLst/>
            <a:cxnLst/>
            <a:rect r="r" b="b" t="t" l="l"/>
            <a:pathLst>
              <a:path h="6335626" w="9367190">
                <a:moveTo>
                  <a:pt x="0" y="0"/>
                </a:moveTo>
                <a:lnTo>
                  <a:pt x="9367190" y="0"/>
                </a:lnTo>
                <a:lnTo>
                  <a:pt x="9367190" y="6335626"/>
                </a:lnTo>
                <a:lnTo>
                  <a:pt x="0" y="63356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6272769">
            <a:off x="3789676" y="-6005800"/>
            <a:ext cx="6996349" cy="8370428"/>
          </a:xfrm>
          <a:custGeom>
            <a:avLst/>
            <a:gdLst/>
            <a:ahLst/>
            <a:cxnLst/>
            <a:rect r="r" b="b" t="t" l="l"/>
            <a:pathLst>
              <a:path h="8370428" w="6996349">
                <a:moveTo>
                  <a:pt x="0" y="0"/>
                </a:moveTo>
                <a:lnTo>
                  <a:pt x="6996349" y="0"/>
                </a:lnTo>
                <a:lnTo>
                  <a:pt x="6996349" y="8370428"/>
                </a:lnTo>
                <a:lnTo>
                  <a:pt x="0" y="837042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-90576" r="-10296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8337718" y="3829220"/>
            <a:ext cx="9652522" cy="2667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199"/>
              </a:lnSpc>
            </a:pPr>
            <a:r>
              <a:rPr lang="en-US" sz="8499" b="true">
                <a:solidFill>
                  <a:srgbClr val="FFFFFF"/>
                </a:solidFill>
                <a:latin typeface="Telegraf Medium"/>
                <a:ea typeface="Telegraf Medium"/>
                <a:cs typeface="Telegraf Medium"/>
                <a:sym typeface="Telegraf Medium"/>
              </a:rPr>
              <a:t>09 Roles y Responsabilidades</a:t>
            </a:r>
          </a:p>
        </p:txBody>
      </p:sp>
      <p:sp>
        <p:nvSpPr>
          <p:cNvPr name="Freeform 9" id="9"/>
          <p:cNvSpPr/>
          <p:nvPr/>
        </p:nvSpPr>
        <p:spPr>
          <a:xfrm flipH="true" flipV="false" rot="0">
            <a:off x="9480479" y="299697"/>
            <a:ext cx="7367001" cy="4843803"/>
          </a:xfrm>
          <a:custGeom>
            <a:avLst/>
            <a:gdLst/>
            <a:ahLst/>
            <a:cxnLst/>
            <a:rect r="r" b="b" t="t" l="l"/>
            <a:pathLst>
              <a:path h="4843803" w="7367001">
                <a:moveTo>
                  <a:pt x="7367001" y="0"/>
                </a:moveTo>
                <a:lnTo>
                  <a:pt x="0" y="0"/>
                </a:lnTo>
                <a:lnTo>
                  <a:pt x="0" y="4843803"/>
                </a:lnTo>
                <a:lnTo>
                  <a:pt x="7367001" y="4843803"/>
                </a:lnTo>
                <a:lnTo>
                  <a:pt x="7367001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12"/>
          <a:srcRect l="0" t="0" r="0" b="0"/>
          <a:stretch>
            <a:fillRect/>
          </a:stretch>
        </p:blipFill>
        <p:spPr>
          <a:xfrm flipH="false" flipV="false" rot="-5400000">
            <a:off x="9753509" y="6319180"/>
            <a:ext cx="3018119" cy="33722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69159" y="3261069"/>
            <a:ext cx="3694271" cy="3764862"/>
          </a:xfrm>
          <a:custGeom>
            <a:avLst/>
            <a:gdLst/>
            <a:ahLst/>
            <a:cxnLst/>
            <a:rect r="r" b="b" t="t" l="l"/>
            <a:pathLst>
              <a:path h="3764862" w="3694271">
                <a:moveTo>
                  <a:pt x="0" y="0"/>
                </a:moveTo>
                <a:lnTo>
                  <a:pt x="3694270" y="0"/>
                </a:lnTo>
                <a:lnTo>
                  <a:pt x="3694270" y="3764862"/>
                </a:lnTo>
                <a:lnTo>
                  <a:pt x="0" y="37648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2082757" y="3695475"/>
            <a:ext cx="2896061" cy="2896049"/>
            <a:chOff x="0" y="0"/>
            <a:chExt cx="6350000" cy="634997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0" t="-16284" r="0" b="-33809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true" flipV="false" rot="0">
            <a:off x="8089696" y="-434036"/>
            <a:ext cx="10593941" cy="10593941"/>
          </a:xfrm>
          <a:custGeom>
            <a:avLst/>
            <a:gdLst/>
            <a:ahLst/>
            <a:cxnLst/>
            <a:rect r="r" b="b" t="t" l="l"/>
            <a:pathLst>
              <a:path h="10593941" w="10593941">
                <a:moveTo>
                  <a:pt x="10593940" y="0"/>
                </a:moveTo>
                <a:lnTo>
                  <a:pt x="0" y="0"/>
                </a:lnTo>
                <a:lnTo>
                  <a:pt x="0" y="10593941"/>
                </a:lnTo>
                <a:lnTo>
                  <a:pt x="10593940" y="10593941"/>
                </a:lnTo>
                <a:lnTo>
                  <a:pt x="1059394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274343" y="3261069"/>
            <a:ext cx="3694271" cy="3764862"/>
          </a:xfrm>
          <a:custGeom>
            <a:avLst/>
            <a:gdLst/>
            <a:ahLst/>
            <a:cxnLst/>
            <a:rect r="r" b="b" t="t" l="l"/>
            <a:pathLst>
              <a:path h="3764862" w="3694271">
                <a:moveTo>
                  <a:pt x="0" y="0"/>
                </a:moveTo>
                <a:lnTo>
                  <a:pt x="3694270" y="0"/>
                </a:lnTo>
                <a:lnTo>
                  <a:pt x="3694270" y="3764862"/>
                </a:lnTo>
                <a:lnTo>
                  <a:pt x="0" y="37648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7695969" y="3695475"/>
            <a:ext cx="2896061" cy="2896049"/>
            <a:chOff x="0" y="0"/>
            <a:chExt cx="6350000" cy="634997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12484033" y="3261069"/>
            <a:ext cx="3694271" cy="3764862"/>
          </a:xfrm>
          <a:custGeom>
            <a:avLst/>
            <a:gdLst/>
            <a:ahLst/>
            <a:cxnLst/>
            <a:rect r="r" b="b" t="t" l="l"/>
            <a:pathLst>
              <a:path h="3764862" w="3694271">
                <a:moveTo>
                  <a:pt x="0" y="0"/>
                </a:moveTo>
                <a:lnTo>
                  <a:pt x="3694271" y="0"/>
                </a:lnTo>
                <a:lnTo>
                  <a:pt x="3694271" y="3764862"/>
                </a:lnTo>
                <a:lnTo>
                  <a:pt x="0" y="37648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12883138" y="3695475"/>
            <a:ext cx="2896061" cy="2896049"/>
            <a:chOff x="0" y="0"/>
            <a:chExt cx="6350000" cy="634997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8"/>
              <a:stretch>
                <a:fillRect l="0" t="-5769" r="0" b="-44325"/>
              </a:stretch>
            </a:blip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0" y="0"/>
            <a:ext cx="8089696" cy="1502723"/>
            <a:chOff x="0" y="0"/>
            <a:chExt cx="2130619" cy="395779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130619" cy="395779"/>
            </a:xfrm>
            <a:custGeom>
              <a:avLst/>
              <a:gdLst/>
              <a:ahLst/>
              <a:cxnLst/>
              <a:rect r="r" b="b" t="t" l="l"/>
              <a:pathLst>
                <a:path h="395779" w="2130619">
                  <a:moveTo>
                    <a:pt x="0" y="0"/>
                  </a:moveTo>
                  <a:lnTo>
                    <a:pt x="2130619" y="0"/>
                  </a:lnTo>
                  <a:lnTo>
                    <a:pt x="2130619" y="395779"/>
                  </a:lnTo>
                  <a:lnTo>
                    <a:pt x="0" y="395779"/>
                  </a:lnTo>
                  <a:close/>
                </a:path>
              </a:pathLst>
            </a:custGeom>
            <a:solidFill>
              <a:srgbClr val="9681FA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28575"/>
              <a:ext cx="2130619" cy="4243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49"/>
                </a:lnSpc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786224" y="494703"/>
            <a:ext cx="14312189" cy="2047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040"/>
              </a:lnSpc>
            </a:pPr>
            <a:r>
              <a:rPr lang="en-US" sz="6700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Roles y responsabilidaes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739355" y="7016406"/>
            <a:ext cx="3553878" cy="1009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25"/>
              </a:lnSpc>
            </a:pPr>
            <a:r>
              <a:rPr lang="en-US" b="true" sz="2188" spc="109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 Jose ignacio almontes fuenzalida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274343" y="7067550"/>
            <a:ext cx="3739315" cy="1009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25"/>
              </a:lnSpc>
            </a:pPr>
            <a:r>
              <a:rPr lang="en-US" b="true" sz="2188" spc="109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 Carlos Eduardo navarro joansen 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7412361" y="8377238"/>
            <a:ext cx="3463278" cy="1000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25"/>
              </a:lnSpc>
            </a:pPr>
            <a:r>
              <a:rPr lang="en-US" sz="2188" spc="109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Product Owner (PO)</a:t>
            </a:r>
          </a:p>
          <a:p>
            <a:pPr algn="ctr">
              <a:lnSpc>
                <a:spcPts val="2625"/>
              </a:lnSpc>
            </a:pPr>
            <a:r>
              <a:rPr lang="en-US" sz="2188" spc="109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Scrum Master (SM)</a:t>
            </a:r>
          </a:p>
          <a:p>
            <a:pPr algn="ctr">
              <a:lnSpc>
                <a:spcPts val="2625"/>
              </a:lnSpc>
            </a:pPr>
            <a:r>
              <a:rPr lang="en-US" sz="2188" spc="109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DevOps Engineer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2391803" y="7067550"/>
            <a:ext cx="3878732" cy="1009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625"/>
              </a:lnSpc>
              <a:spcBef>
                <a:spcPct val="0"/>
              </a:spcBef>
            </a:pPr>
            <a:r>
              <a:rPr lang="en-US" b="true" sz="2188" spc="109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Giovanni bastián vargas contreras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1824366" y="8377238"/>
            <a:ext cx="5013605" cy="1000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25"/>
              </a:lnSpc>
            </a:pPr>
            <a:r>
              <a:rPr lang="en-US" sz="2188" spc="109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Frontend Web Developer (FE Web)</a:t>
            </a:r>
          </a:p>
          <a:p>
            <a:pPr algn="ctr">
              <a:lnSpc>
                <a:spcPts val="2625"/>
              </a:lnSpc>
            </a:pPr>
            <a:r>
              <a:rPr lang="en-US" sz="2188" spc="109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Quality Assurance (QA)</a:t>
            </a:r>
          </a:p>
          <a:p>
            <a:pPr algn="ctr">
              <a:lnSpc>
                <a:spcPts val="2625"/>
              </a:lnSpc>
            </a:pPr>
          </a:p>
        </p:txBody>
      </p:sp>
      <p:sp>
        <p:nvSpPr>
          <p:cNvPr name="TextBox 22" id="22"/>
          <p:cNvSpPr txBox="true"/>
          <p:nvPr/>
        </p:nvSpPr>
        <p:spPr>
          <a:xfrm rot="0">
            <a:off x="654208" y="8543925"/>
            <a:ext cx="5724171" cy="1000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25"/>
              </a:lnSpc>
            </a:pPr>
            <a:r>
              <a:rPr lang="en-US" sz="2188" spc="109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Tech Lead (TL)</a:t>
            </a:r>
          </a:p>
          <a:p>
            <a:pPr algn="ctr">
              <a:lnSpc>
                <a:spcPts val="2625"/>
              </a:lnSpc>
            </a:pPr>
            <a:r>
              <a:rPr lang="en-US" sz="2188" spc="109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Backend Developer (BE)</a:t>
            </a:r>
          </a:p>
          <a:p>
            <a:pPr algn="ctr">
              <a:lnSpc>
                <a:spcPts val="2625"/>
              </a:lnSpc>
            </a:pPr>
            <a:r>
              <a:rPr lang="en-US" sz="2188" spc="109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Frontend Mobile Developer (FE Móvil)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6666" r="0" b="-6666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997737" y="1614208"/>
            <a:ext cx="7046114" cy="7046114"/>
          </a:xfrm>
          <a:custGeom>
            <a:avLst/>
            <a:gdLst/>
            <a:ahLst/>
            <a:cxnLst/>
            <a:rect r="r" b="b" t="t" l="l"/>
            <a:pathLst>
              <a:path h="7046114" w="7046114">
                <a:moveTo>
                  <a:pt x="7046114" y="0"/>
                </a:moveTo>
                <a:lnTo>
                  <a:pt x="0" y="0"/>
                </a:lnTo>
                <a:lnTo>
                  <a:pt x="0" y="7046115"/>
                </a:lnTo>
                <a:lnTo>
                  <a:pt x="7046114" y="7046115"/>
                </a:lnTo>
                <a:lnTo>
                  <a:pt x="7046114" y="0"/>
                </a:lnTo>
                <a:close/>
              </a:path>
            </a:pathLst>
          </a:custGeom>
          <a:blipFill>
            <a:blip r:embed="rId3">
              <a:alphaModFix amt="26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905631" y="2528347"/>
            <a:ext cx="5230326" cy="5230305"/>
            <a:chOff x="0" y="0"/>
            <a:chExt cx="6350000" cy="634997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/>
              <a:stretch>
                <a:fillRect l="-16666" t="0" r="-16666" b="0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-3545119">
            <a:off x="13604405" y="5326250"/>
            <a:ext cx="9367190" cy="6335626"/>
          </a:xfrm>
          <a:custGeom>
            <a:avLst/>
            <a:gdLst/>
            <a:ahLst/>
            <a:cxnLst/>
            <a:rect r="r" b="b" t="t" l="l"/>
            <a:pathLst>
              <a:path h="6335626" w="9367190">
                <a:moveTo>
                  <a:pt x="0" y="0"/>
                </a:moveTo>
                <a:lnTo>
                  <a:pt x="9367190" y="0"/>
                </a:lnTo>
                <a:lnTo>
                  <a:pt x="9367190" y="6335626"/>
                </a:lnTo>
                <a:lnTo>
                  <a:pt x="0" y="63356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6272769">
            <a:off x="3789676" y="-6005800"/>
            <a:ext cx="6996349" cy="8370428"/>
          </a:xfrm>
          <a:custGeom>
            <a:avLst/>
            <a:gdLst/>
            <a:ahLst/>
            <a:cxnLst/>
            <a:rect r="r" b="b" t="t" l="l"/>
            <a:pathLst>
              <a:path h="8370428" w="6996349">
                <a:moveTo>
                  <a:pt x="0" y="0"/>
                </a:moveTo>
                <a:lnTo>
                  <a:pt x="6996349" y="0"/>
                </a:lnTo>
                <a:lnTo>
                  <a:pt x="6996349" y="8370428"/>
                </a:lnTo>
                <a:lnTo>
                  <a:pt x="0" y="837042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-90576" r="-10296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8475395" y="4586888"/>
            <a:ext cx="7977460" cy="138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199"/>
              </a:lnSpc>
            </a:pPr>
            <a:r>
              <a:rPr lang="en-US" sz="8499" b="true">
                <a:solidFill>
                  <a:srgbClr val="FFFFFF"/>
                </a:solidFill>
                <a:latin typeface="Telegraf Medium"/>
                <a:ea typeface="Telegraf Medium"/>
                <a:cs typeface="Telegraf Medium"/>
                <a:sym typeface="Telegraf Medium"/>
              </a:rPr>
              <a:t>10 Evidencias</a:t>
            </a:r>
          </a:p>
        </p:txBody>
      </p:sp>
      <p:sp>
        <p:nvSpPr>
          <p:cNvPr name="Freeform 9" id="9"/>
          <p:cNvSpPr/>
          <p:nvPr/>
        </p:nvSpPr>
        <p:spPr>
          <a:xfrm flipH="true" flipV="false" rot="0">
            <a:off x="9480479" y="299697"/>
            <a:ext cx="7367001" cy="4843803"/>
          </a:xfrm>
          <a:custGeom>
            <a:avLst/>
            <a:gdLst/>
            <a:ahLst/>
            <a:cxnLst/>
            <a:rect r="r" b="b" t="t" l="l"/>
            <a:pathLst>
              <a:path h="4843803" w="7367001">
                <a:moveTo>
                  <a:pt x="7367001" y="0"/>
                </a:moveTo>
                <a:lnTo>
                  <a:pt x="0" y="0"/>
                </a:lnTo>
                <a:lnTo>
                  <a:pt x="0" y="4843803"/>
                </a:lnTo>
                <a:lnTo>
                  <a:pt x="7367001" y="4843803"/>
                </a:lnTo>
                <a:lnTo>
                  <a:pt x="7367001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12"/>
          <a:srcRect l="0" t="0" r="0" b="0"/>
          <a:stretch>
            <a:fillRect/>
          </a:stretch>
        </p:blipFill>
        <p:spPr>
          <a:xfrm flipH="false" flipV="false" rot="-5400000">
            <a:off x="9753509" y="6319180"/>
            <a:ext cx="3018119" cy="33722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6824" r="0" b="-4095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816429" y="0"/>
            <a:ext cx="9033856" cy="10287000"/>
          </a:xfrm>
          <a:custGeom>
            <a:avLst/>
            <a:gdLst/>
            <a:ahLst/>
            <a:cxnLst/>
            <a:rect r="r" b="b" t="t" l="l"/>
            <a:pathLst>
              <a:path h="10287000" w="9033856">
                <a:moveTo>
                  <a:pt x="0" y="0"/>
                </a:moveTo>
                <a:lnTo>
                  <a:pt x="9033857" y="0"/>
                </a:lnTo>
                <a:lnTo>
                  <a:pt x="9033857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2530262" y="3389015"/>
            <a:ext cx="6393890" cy="1566503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10556211" y="3389015"/>
            <a:ext cx="6393890" cy="1566503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2530262" y="7506376"/>
            <a:ext cx="6393890" cy="1566503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 rot="0">
            <a:off x="2777665" y="3571048"/>
            <a:ext cx="5879999" cy="1202436"/>
            <a:chOff x="0" y="0"/>
            <a:chExt cx="1548642" cy="31669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548642" cy="316691"/>
            </a:xfrm>
            <a:custGeom>
              <a:avLst/>
              <a:gdLst/>
              <a:ahLst/>
              <a:cxnLst/>
              <a:rect r="r" b="b" t="t" l="l"/>
              <a:pathLst>
                <a:path h="316691" w="1548642">
                  <a:moveTo>
                    <a:pt x="0" y="0"/>
                  </a:moveTo>
                  <a:lnTo>
                    <a:pt x="1548642" y="0"/>
                  </a:lnTo>
                  <a:lnTo>
                    <a:pt x="1548642" y="316691"/>
                  </a:lnTo>
                  <a:lnTo>
                    <a:pt x="0" y="31669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66675"/>
              <a:ext cx="1548642" cy="383366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3300"/>
                </a:lnSpc>
              </a:pPr>
              <a:r>
                <a:rPr lang="en-US" b="true" sz="2200">
                  <a:solidFill>
                    <a:srgbClr val="FFFFFF"/>
                  </a:solidFill>
                  <a:latin typeface="HK Modular"/>
                  <a:ea typeface="HK Modular"/>
                  <a:cs typeface="HK Modular"/>
                  <a:sym typeface="HK Modular"/>
                </a:rPr>
                <a:t>Definición Proyecto apt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0892901" y="3656181"/>
            <a:ext cx="5720509" cy="1032637"/>
            <a:chOff x="0" y="0"/>
            <a:chExt cx="1506636" cy="27197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506636" cy="271970"/>
            </a:xfrm>
            <a:custGeom>
              <a:avLst/>
              <a:gdLst/>
              <a:ahLst/>
              <a:cxnLst/>
              <a:rect r="r" b="b" t="t" l="l"/>
              <a:pathLst>
                <a:path h="271970" w="1506636">
                  <a:moveTo>
                    <a:pt x="0" y="0"/>
                  </a:moveTo>
                  <a:lnTo>
                    <a:pt x="1506636" y="0"/>
                  </a:lnTo>
                  <a:lnTo>
                    <a:pt x="1506636" y="271970"/>
                  </a:lnTo>
                  <a:lnTo>
                    <a:pt x="0" y="27197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66675"/>
              <a:ext cx="1506636" cy="338645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3150"/>
                </a:lnSpc>
              </a:pPr>
              <a:r>
                <a:rPr lang="en-US" b="true" sz="2100">
                  <a:solidFill>
                    <a:srgbClr val="FFFFFF"/>
                  </a:solidFill>
                  <a:latin typeface="HK Modular"/>
                  <a:ea typeface="HK Modular"/>
                  <a:cs typeface="HK Modular"/>
                  <a:sym typeface="HK Modular"/>
                </a:rPr>
                <a:t>Arquitectura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2866953" y="7535248"/>
            <a:ext cx="5720509" cy="1127760"/>
            <a:chOff x="0" y="0"/>
            <a:chExt cx="1506636" cy="297023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506636" cy="297023"/>
            </a:xfrm>
            <a:custGeom>
              <a:avLst/>
              <a:gdLst/>
              <a:ahLst/>
              <a:cxnLst/>
              <a:rect r="r" b="b" t="t" l="l"/>
              <a:pathLst>
                <a:path h="297023" w="1506636">
                  <a:moveTo>
                    <a:pt x="0" y="0"/>
                  </a:moveTo>
                  <a:lnTo>
                    <a:pt x="1506636" y="0"/>
                  </a:lnTo>
                  <a:lnTo>
                    <a:pt x="1506636" y="297023"/>
                  </a:lnTo>
                  <a:lnTo>
                    <a:pt x="0" y="29702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76200"/>
              <a:ext cx="1506636" cy="373223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3000"/>
                </a:lnSpc>
              </a:pPr>
              <a:r>
                <a:rPr lang="en-US" b="true" sz="2000">
                  <a:solidFill>
                    <a:srgbClr val="FFFFFF"/>
                  </a:solidFill>
                  <a:latin typeface="HK Modular"/>
                  <a:ea typeface="HK Modular"/>
                  <a:cs typeface="HK Modular"/>
                  <a:sym typeface="HK Modular"/>
                </a:rPr>
                <a:t>Retrospectiva del proyecto</a:t>
              </a: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4897176" y="1028700"/>
            <a:ext cx="8493648" cy="1143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00"/>
              </a:lnSpc>
            </a:pPr>
            <a:r>
              <a:rPr lang="en-US" sz="7500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Evidencias</a:t>
            </a:r>
          </a:p>
        </p:txBody>
      </p:sp>
      <p:pic>
        <p:nvPicPr>
          <p:cNvPr name="Picture 17" id="17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10556211" y="5460343"/>
            <a:ext cx="6393890" cy="1566503"/>
          </a:xfrm>
          <a:prstGeom prst="rect">
            <a:avLst/>
          </a:prstGeom>
        </p:spPr>
      </p:pic>
      <p:grpSp>
        <p:nvGrpSpPr>
          <p:cNvPr name="Group 18" id="18"/>
          <p:cNvGrpSpPr/>
          <p:nvPr/>
        </p:nvGrpSpPr>
        <p:grpSpPr>
          <a:xfrm rot="0">
            <a:off x="10803613" y="5727276"/>
            <a:ext cx="5720509" cy="1127760"/>
            <a:chOff x="0" y="0"/>
            <a:chExt cx="1506636" cy="297023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506636" cy="297023"/>
            </a:xfrm>
            <a:custGeom>
              <a:avLst/>
              <a:gdLst/>
              <a:ahLst/>
              <a:cxnLst/>
              <a:rect r="r" b="b" t="t" l="l"/>
              <a:pathLst>
                <a:path h="297023" w="1506636">
                  <a:moveTo>
                    <a:pt x="0" y="0"/>
                  </a:moveTo>
                  <a:lnTo>
                    <a:pt x="1506636" y="0"/>
                  </a:lnTo>
                  <a:lnTo>
                    <a:pt x="1506636" y="297023"/>
                  </a:lnTo>
                  <a:lnTo>
                    <a:pt x="0" y="29702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76200"/>
              <a:ext cx="1506636" cy="373223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3000"/>
                </a:lnSpc>
              </a:pPr>
              <a:r>
                <a:rPr lang="en-US" b="true" sz="2000">
                  <a:solidFill>
                    <a:srgbClr val="FFFFFF"/>
                  </a:solidFill>
                  <a:latin typeface="HK Modular"/>
                  <a:ea typeface="HK Modular"/>
                  <a:cs typeface="HK Modular"/>
                  <a:sym typeface="HK Modular"/>
                </a:rPr>
                <a:t>Presentación FINAL DE LA SOLUCIÓN</a:t>
              </a:r>
            </a:p>
          </p:txBody>
        </p:sp>
      </p:grpSp>
      <p:pic>
        <p:nvPicPr>
          <p:cNvPr name="Picture 21" id="21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2530262" y="5460343"/>
            <a:ext cx="6393890" cy="1566503"/>
          </a:xfrm>
          <a:prstGeom prst="rect">
            <a:avLst/>
          </a:prstGeom>
        </p:spPr>
      </p:pic>
      <p:grpSp>
        <p:nvGrpSpPr>
          <p:cNvPr name="Group 22" id="22"/>
          <p:cNvGrpSpPr/>
          <p:nvPr/>
        </p:nvGrpSpPr>
        <p:grpSpPr>
          <a:xfrm rot="0">
            <a:off x="2777665" y="5727276"/>
            <a:ext cx="5720509" cy="1032637"/>
            <a:chOff x="0" y="0"/>
            <a:chExt cx="1506636" cy="27197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506636" cy="271970"/>
            </a:xfrm>
            <a:custGeom>
              <a:avLst/>
              <a:gdLst/>
              <a:ahLst/>
              <a:cxnLst/>
              <a:rect r="r" b="b" t="t" l="l"/>
              <a:pathLst>
                <a:path h="271970" w="1506636">
                  <a:moveTo>
                    <a:pt x="0" y="0"/>
                  </a:moveTo>
                  <a:lnTo>
                    <a:pt x="1506636" y="0"/>
                  </a:lnTo>
                  <a:lnTo>
                    <a:pt x="1506636" y="271970"/>
                  </a:lnTo>
                  <a:lnTo>
                    <a:pt x="0" y="27197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66675"/>
              <a:ext cx="1506636" cy="338645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3450"/>
                </a:lnSpc>
              </a:pPr>
              <a:r>
                <a:rPr lang="en-US" b="true" sz="2300">
                  <a:solidFill>
                    <a:srgbClr val="FFFFFF"/>
                  </a:solidFill>
                  <a:latin typeface="HK Modular"/>
                  <a:ea typeface="HK Modular"/>
                  <a:cs typeface="HK Modular"/>
                  <a:sym typeface="HK Modular"/>
                </a:rPr>
                <a:t>Product Backlog</a:t>
              </a:r>
            </a:p>
          </p:txBody>
        </p:sp>
      </p:grpSp>
      <p:pic>
        <p:nvPicPr>
          <p:cNvPr name="Picture 25" id="25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10556211" y="7535248"/>
            <a:ext cx="6393890" cy="1566503"/>
          </a:xfrm>
          <a:prstGeom prst="rect">
            <a:avLst/>
          </a:prstGeom>
        </p:spPr>
      </p:pic>
      <p:grpSp>
        <p:nvGrpSpPr>
          <p:cNvPr name="Group 26" id="26"/>
          <p:cNvGrpSpPr/>
          <p:nvPr/>
        </p:nvGrpSpPr>
        <p:grpSpPr>
          <a:xfrm rot="0">
            <a:off x="10803613" y="7802181"/>
            <a:ext cx="5720509" cy="1295400"/>
            <a:chOff x="0" y="0"/>
            <a:chExt cx="1506636" cy="341175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506636" cy="341175"/>
            </a:xfrm>
            <a:custGeom>
              <a:avLst/>
              <a:gdLst/>
              <a:ahLst/>
              <a:cxnLst/>
              <a:rect r="r" b="b" t="t" l="l"/>
              <a:pathLst>
                <a:path h="341175" w="1506636">
                  <a:moveTo>
                    <a:pt x="0" y="0"/>
                  </a:moveTo>
                  <a:lnTo>
                    <a:pt x="1506636" y="0"/>
                  </a:lnTo>
                  <a:lnTo>
                    <a:pt x="1506636" y="341175"/>
                  </a:lnTo>
                  <a:lnTo>
                    <a:pt x="0" y="3411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85725"/>
              <a:ext cx="1506636" cy="426900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3749"/>
                </a:lnSpc>
              </a:pPr>
              <a:r>
                <a:rPr lang="en-US" b="true" sz="2499">
                  <a:solidFill>
                    <a:srgbClr val="FFFFFF"/>
                  </a:solidFill>
                  <a:latin typeface="HK Modular"/>
                  <a:ea typeface="HK Modular"/>
                  <a:cs typeface="HK Modular"/>
                  <a:sym typeface="HK Modular"/>
                </a:rPr>
                <a:t>Épicas e Historias de usuarios</a:t>
              </a:r>
            </a:p>
          </p:txBody>
        </p:sp>
      </p:grp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6666" r="0" b="-6666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997737" y="1614208"/>
            <a:ext cx="7046114" cy="7046114"/>
          </a:xfrm>
          <a:custGeom>
            <a:avLst/>
            <a:gdLst/>
            <a:ahLst/>
            <a:cxnLst/>
            <a:rect r="r" b="b" t="t" l="l"/>
            <a:pathLst>
              <a:path h="7046114" w="7046114">
                <a:moveTo>
                  <a:pt x="7046114" y="0"/>
                </a:moveTo>
                <a:lnTo>
                  <a:pt x="0" y="0"/>
                </a:lnTo>
                <a:lnTo>
                  <a:pt x="0" y="7046115"/>
                </a:lnTo>
                <a:lnTo>
                  <a:pt x="7046114" y="7046115"/>
                </a:lnTo>
                <a:lnTo>
                  <a:pt x="7046114" y="0"/>
                </a:lnTo>
                <a:close/>
              </a:path>
            </a:pathLst>
          </a:custGeom>
          <a:blipFill>
            <a:blip r:embed="rId3">
              <a:alphaModFix amt="26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905631" y="2528347"/>
            <a:ext cx="5230326" cy="5230305"/>
            <a:chOff x="0" y="0"/>
            <a:chExt cx="6350000" cy="634997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/>
              <a:stretch>
                <a:fillRect l="-38888" t="0" r="-38888" b="0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-3545119">
            <a:off x="13604405" y="5326250"/>
            <a:ext cx="9367190" cy="6335626"/>
          </a:xfrm>
          <a:custGeom>
            <a:avLst/>
            <a:gdLst/>
            <a:ahLst/>
            <a:cxnLst/>
            <a:rect r="r" b="b" t="t" l="l"/>
            <a:pathLst>
              <a:path h="6335626" w="9367190">
                <a:moveTo>
                  <a:pt x="0" y="0"/>
                </a:moveTo>
                <a:lnTo>
                  <a:pt x="9367190" y="0"/>
                </a:lnTo>
                <a:lnTo>
                  <a:pt x="9367190" y="6335626"/>
                </a:lnTo>
                <a:lnTo>
                  <a:pt x="0" y="63356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6272769">
            <a:off x="3789676" y="-6005800"/>
            <a:ext cx="6996349" cy="8370428"/>
          </a:xfrm>
          <a:custGeom>
            <a:avLst/>
            <a:gdLst/>
            <a:ahLst/>
            <a:cxnLst/>
            <a:rect r="r" b="b" t="t" l="l"/>
            <a:pathLst>
              <a:path h="8370428" w="6996349">
                <a:moveTo>
                  <a:pt x="0" y="0"/>
                </a:moveTo>
                <a:lnTo>
                  <a:pt x="6996349" y="0"/>
                </a:lnTo>
                <a:lnTo>
                  <a:pt x="6996349" y="8370428"/>
                </a:lnTo>
                <a:lnTo>
                  <a:pt x="0" y="837042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-90576" r="-10296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8337718" y="4954025"/>
            <a:ext cx="7265594" cy="138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0199"/>
              </a:lnSpc>
            </a:pPr>
            <a:r>
              <a:rPr lang="en-US" b="true" sz="8499">
                <a:solidFill>
                  <a:srgbClr val="FFFFFF"/>
                </a:solidFill>
                <a:latin typeface="Telegraf Medium"/>
                <a:ea typeface="Telegraf Medium"/>
                <a:cs typeface="Telegraf Medium"/>
                <a:sym typeface="Telegraf Medium"/>
              </a:rPr>
              <a:t>11 Épicas</a:t>
            </a:r>
          </a:p>
        </p:txBody>
      </p:sp>
      <p:sp>
        <p:nvSpPr>
          <p:cNvPr name="Freeform 9" id="9"/>
          <p:cNvSpPr/>
          <p:nvPr/>
        </p:nvSpPr>
        <p:spPr>
          <a:xfrm flipH="true" flipV="false" rot="0">
            <a:off x="9480479" y="299697"/>
            <a:ext cx="7367001" cy="4843803"/>
          </a:xfrm>
          <a:custGeom>
            <a:avLst/>
            <a:gdLst/>
            <a:ahLst/>
            <a:cxnLst/>
            <a:rect r="r" b="b" t="t" l="l"/>
            <a:pathLst>
              <a:path h="4843803" w="7367001">
                <a:moveTo>
                  <a:pt x="7367001" y="0"/>
                </a:moveTo>
                <a:lnTo>
                  <a:pt x="0" y="0"/>
                </a:lnTo>
                <a:lnTo>
                  <a:pt x="0" y="4843803"/>
                </a:lnTo>
                <a:lnTo>
                  <a:pt x="7367001" y="4843803"/>
                </a:lnTo>
                <a:lnTo>
                  <a:pt x="7367001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12"/>
          <a:srcRect l="0" t="0" r="0" b="0"/>
          <a:stretch>
            <a:fillRect/>
          </a:stretch>
        </p:blipFill>
        <p:spPr>
          <a:xfrm flipH="false" flipV="false" rot="-5400000">
            <a:off x="9753509" y="6319180"/>
            <a:ext cx="3018119" cy="33722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0" y="0"/>
            <a:ext cx="18288000" cy="18288000"/>
          </a:xfrm>
          <a:custGeom>
            <a:avLst/>
            <a:gdLst/>
            <a:ahLst/>
            <a:cxnLst/>
            <a:rect r="r" b="b" t="t" l="l"/>
            <a:pathLst>
              <a:path h="18288000" w="18288000">
                <a:moveTo>
                  <a:pt x="0" y="0"/>
                </a:moveTo>
                <a:lnTo>
                  <a:pt x="18288000" y="0"/>
                </a:lnTo>
                <a:lnTo>
                  <a:pt x="1828800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true" rot="5400000">
            <a:off x="0" y="0"/>
            <a:ext cx="18288000" cy="18288000"/>
          </a:xfrm>
          <a:custGeom>
            <a:avLst/>
            <a:gdLst/>
            <a:ahLst/>
            <a:cxnLst/>
            <a:rect r="r" b="b" t="t" l="l"/>
            <a:pathLst>
              <a:path h="18288000" w="18288000">
                <a:moveTo>
                  <a:pt x="0" y="18288000"/>
                </a:moveTo>
                <a:lnTo>
                  <a:pt x="18288000" y="18288000"/>
                </a:lnTo>
                <a:lnTo>
                  <a:pt x="18288000" y="0"/>
                </a:lnTo>
                <a:lnTo>
                  <a:pt x="0" y="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7007756" y="781050"/>
            <a:ext cx="4272488" cy="1541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284"/>
              </a:lnSpc>
            </a:pPr>
            <a:r>
              <a:rPr lang="en-US" b="true" sz="8499">
                <a:solidFill>
                  <a:srgbClr val="FFFFFF"/>
                </a:solidFill>
                <a:latin typeface="Agrandir Wide Thin Bold"/>
                <a:ea typeface="Agrandir Wide Thin Bold"/>
                <a:cs typeface="Agrandir Wide Thin Bold"/>
                <a:sym typeface="Agrandir Wide Thin Bold"/>
              </a:rPr>
              <a:t>Épicas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757227" y="6444768"/>
            <a:ext cx="2578338" cy="2242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57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Épica</a:t>
            </a:r>
            <a:r>
              <a:rPr lang="en-US" sz="3000" u="non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2: Clasificación automática de incidentes con IA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521175" y="6444768"/>
            <a:ext cx="2949557" cy="1794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57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Épic</a:t>
            </a:r>
            <a:r>
              <a:rPr lang="en-US" sz="3000" u="non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a 3: Notificaciones críticas en tiempo real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550980" y="6444768"/>
            <a:ext cx="2417373" cy="1794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570"/>
              </a:lnSpc>
              <a:spcBef>
                <a:spcPct val="0"/>
              </a:spcBef>
            </a:pPr>
            <a:r>
              <a:rPr lang="en-US" b="true" sz="3000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Épica 4: Auditoría y trazabilidad completa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625120" y="3326015"/>
            <a:ext cx="2949557" cy="2949557"/>
            <a:chOff x="0" y="0"/>
            <a:chExt cx="3932743" cy="393274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932743" cy="3932743"/>
            </a:xfrm>
            <a:custGeom>
              <a:avLst/>
              <a:gdLst/>
              <a:ahLst/>
              <a:cxnLst/>
              <a:rect r="r" b="b" t="t" l="l"/>
              <a:pathLst>
                <a:path h="3932743" w="3932743">
                  <a:moveTo>
                    <a:pt x="0" y="0"/>
                  </a:moveTo>
                  <a:lnTo>
                    <a:pt x="3932743" y="0"/>
                  </a:lnTo>
                  <a:lnTo>
                    <a:pt x="3932743" y="3932743"/>
                  </a:lnTo>
                  <a:lnTo>
                    <a:pt x="0" y="393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11" id="11"/>
            <p:cNvGrpSpPr/>
            <p:nvPr/>
          </p:nvGrpSpPr>
          <p:grpSpPr>
            <a:xfrm rot="0">
              <a:off x="682691" y="682691"/>
              <a:ext cx="2567362" cy="2567362"/>
              <a:chOff x="0" y="0"/>
              <a:chExt cx="812800" cy="812800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47F4F4"/>
              </a:solidFill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5243"/>
                  </a:lnSpc>
                </a:pPr>
              </a:p>
            </p:txBody>
          </p:sp>
        </p:grpSp>
        <p:grpSp>
          <p:nvGrpSpPr>
            <p:cNvPr name="Group 14" id="14"/>
            <p:cNvGrpSpPr/>
            <p:nvPr/>
          </p:nvGrpSpPr>
          <p:grpSpPr>
            <a:xfrm rot="0">
              <a:off x="734209" y="734209"/>
              <a:ext cx="2464326" cy="2464326"/>
              <a:chOff x="0" y="0"/>
              <a:chExt cx="812800" cy="812800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24CCD"/>
              </a:solidFill>
            </p:spPr>
          </p:sp>
          <p:sp>
            <p:nvSpPr>
              <p:cNvPr name="TextBox 16" id="16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5243"/>
                  </a:lnSpc>
                </a:pPr>
              </a:p>
            </p:txBody>
          </p:sp>
        </p:grpSp>
      </p:grpSp>
      <p:sp>
        <p:nvSpPr>
          <p:cNvPr name="TextBox 17" id="17"/>
          <p:cNvSpPr txBox="true"/>
          <p:nvPr/>
        </p:nvSpPr>
        <p:spPr>
          <a:xfrm rot="0">
            <a:off x="776975" y="6444768"/>
            <a:ext cx="2645848" cy="1794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570"/>
              </a:lnSpc>
            </a:pPr>
            <a:r>
              <a:rPr lang="en-US" sz="30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Épica 1:</a:t>
            </a:r>
            <a:r>
              <a:rPr lang="en-US" sz="3000" u="non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Registro de incidentes en terreno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3571617" y="3326015"/>
            <a:ext cx="2949557" cy="2949557"/>
            <a:chOff x="0" y="0"/>
            <a:chExt cx="3932743" cy="3932743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3932743" cy="3932743"/>
            </a:xfrm>
            <a:custGeom>
              <a:avLst/>
              <a:gdLst/>
              <a:ahLst/>
              <a:cxnLst/>
              <a:rect r="r" b="b" t="t" l="l"/>
              <a:pathLst>
                <a:path h="3932743" w="3932743">
                  <a:moveTo>
                    <a:pt x="0" y="0"/>
                  </a:moveTo>
                  <a:lnTo>
                    <a:pt x="3932743" y="0"/>
                  </a:lnTo>
                  <a:lnTo>
                    <a:pt x="3932743" y="3932743"/>
                  </a:lnTo>
                  <a:lnTo>
                    <a:pt x="0" y="393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20" id="20"/>
            <p:cNvGrpSpPr/>
            <p:nvPr/>
          </p:nvGrpSpPr>
          <p:grpSpPr>
            <a:xfrm rot="0">
              <a:off x="682691" y="682691"/>
              <a:ext cx="2567362" cy="2567362"/>
              <a:chOff x="0" y="0"/>
              <a:chExt cx="812800" cy="812800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47F4F4"/>
              </a:solidFill>
            </p:spPr>
          </p:sp>
          <p:sp>
            <p:nvSpPr>
              <p:cNvPr name="TextBox 22" id="22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5243"/>
                  </a:lnSpc>
                </a:pPr>
              </a:p>
            </p:txBody>
          </p:sp>
        </p:grpSp>
        <p:grpSp>
          <p:nvGrpSpPr>
            <p:cNvPr name="Group 23" id="23"/>
            <p:cNvGrpSpPr/>
            <p:nvPr/>
          </p:nvGrpSpPr>
          <p:grpSpPr>
            <a:xfrm rot="0">
              <a:off x="734209" y="734209"/>
              <a:ext cx="2464326" cy="2464326"/>
              <a:chOff x="0" y="0"/>
              <a:chExt cx="812800" cy="812800"/>
            </a:xfrm>
          </p:grpSpPr>
          <p:sp>
            <p:nvSpPr>
              <p:cNvPr name="Freeform 24" id="2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24CCD"/>
              </a:solidFill>
            </p:spPr>
          </p:sp>
          <p:sp>
            <p:nvSpPr>
              <p:cNvPr name="TextBox 25" id="25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5243"/>
                  </a:lnSpc>
                </a:pPr>
              </a:p>
            </p:txBody>
          </p:sp>
        </p:grpSp>
      </p:grpSp>
      <p:grpSp>
        <p:nvGrpSpPr>
          <p:cNvPr name="Group 26" id="26"/>
          <p:cNvGrpSpPr/>
          <p:nvPr/>
        </p:nvGrpSpPr>
        <p:grpSpPr>
          <a:xfrm rot="0">
            <a:off x="6518115" y="3326015"/>
            <a:ext cx="2949557" cy="2949557"/>
            <a:chOff x="0" y="0"/>
            <a:chExt cx="3932743" cy="3932743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3932743" cy="3932743"/>
            </a:xfrm>
            <a:custGeom>
              <a:avLst/>
              <a:gdLst/>
              <a:ahLst/>
              <a:cxnLst/>
              <a:rect r="r" b="b" t="t" l="l"/>
              <a:pathLst>
                <a:path h="3932743" w="3932743">
                  <a:moveTo>
                    <a:pt x="0" y="0"/>
                  </a:moveTo>
                  <a:lnTo>
                    <a:pt x="3932743" y="0"/>
                  </a:lnTo>
                  <a:lnTo>
                    <a:pt x="3932743" y="3932743"/>
                  </a:lnTo>
                  <a:lnTo>
                    <a:pt x="0" y="393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28" id="28"/>
            <p:cNvGrpSpPr/>
            <p:nvPr/>
          </p:nvGrpSpPr>
          <p:grpSpPr>
            <a:xfrm rot="0">
              <a:off x="682691" y="682691"/>
              <a:ext cx="2567362" cy="2567362"/>
              <a:chOff x="0" y="0"/>
              <a:chExt cx="812800" cy="812800"/>
            </a:xfrm>
          </p:grpSpPr>
          <p:sp>
            <p:nvSpPr>
              <p:cNvPr name="Freeform 29" id="2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47F4F4"/>
              </a:solidFill>
            </p:spPr>
          </p:sp>
          <p:sp>
            <p:nvSpPr>
              <p:cNvPr name="TextBox 30" id="30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5243"/>
                  </a:lnSpc>
                </a:pPr>
              </a:p>
            </p:txBody>
          </p:sp>
        </p:grpSp>
        <p:grpSp>
          <p:nvGrpSpPr>
            <p:cNvPr name="Group 31" id="31"/>
            <p:cNvGrpSpPr/>
            <p:nvPr/>
          </p:nvGrpSpPr>
          <p:grpSpPr>
            <a:xfrm rot="0">
              <a:off x="734209" y="734209"/>
              <a:ext cx="2464326" cy="2464326"/>
              <a:chOff x="0" y="0"/>
              <a:chExt cx="812800" cy="812800"/>
            </a:xfrm>
          </p:grpSpPr>
          <p:sp>
            <p:nvSpPr>
              <p:cNvPr name="Freeform 32" id="3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24CCD"/>
              </a:solidFill>
            </p:spPr>
          </p:sp>
          <p:sp>
            <p:nvSpPr>
              <p:cNvPr name="TextBox 33" id="33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5243"/>
                  </a:lnSpc>
                </a:pPr>
              </a:p>
            </p:txBody>
          </p:sp>
        </p:grpSp>
      </p:grpSp>
      <p:grpSp>
        <p:nvGrpSpPr>
          <p:cNvPr name="Group 34" id="34"/>
          <p:cNvGrpSpPr/>
          <p:nvPr/>
        </p:nvGrpSpPr>
        <p:grpSpPr>
          <a:xfrm rot="0">
            <a:off x="9284888" y="3326015"/>
            <a:ext cx="2949557" cy="2949557"/>
            <a:chOff x="0" y="0"/>
            <a:chExt cx="3932743" cy="3932743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3932743" cy="3932743"/>
            </a:xfrm>
            <a:custGeom>
              <a:avLst/>
              <a:gdLst/>
              <a:ahLst/>
              <a:cxnLst/>
              <a:rect r="r" b="b" t="t" l="l"/>
              <a:pathLst>
                <a:path h="3932743" w="3932743">
                  <a:moveTo>
                    <a:pt x="0" y="0"/>
                  </a:moveTo>
                  <a:lnTo>
                    <a:pt x="3932743" y="0"/>
                  </a:lnTo>
                  <a:lnTo>
                    <a:pt x="3932743" y="3932743"/>
                  </a:lnTo>
                  <a:lnTo>
                    <a:pt x="0" y="393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36" id="36"/>
            <p:cNvGrpSpPr/>
            <p:nvPr/>
          </p:nvGrpSpPr>
          <p:grpSpPr>
            <a:xfrm rot="0">
              <a:off x="682691" y="682691"/>
              <a:ext cx="2567362" cy="2567362"/>
              <a:chOff x="0" y="0"/>
              <a:chExt cx="812800" cy="812800"/>
            </a:xfrm>
          </p:grpSpPr>
          <p:sp>
            <p:nvSpPr>
              <p:cNvPr name="Freeform 37" id="3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47F4F4"/>
              </a:solidFill>
            </p:spPr>
          </p:sp>
          <p:sp>
            <p:nvSpPr>
              <p:cNvPr name="TextBox 38" id="38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5243"/>
                  </a:lnSpc>
                </a:pPr>
              </a:p>
            </p:txBody>
          </p:sp>
        </p:grpSp>
        <p:grpSp>
          <p:nvGrpSpPr>
            <p:cNvPr name="Group 39" id="39"/>
            <p:cNvGrpSpPr/>
            <p:nvPr/>
          </p:nvGrpSpPr>
          <p:grpSpPr>
            <a:xfrm rot="0">
              <a:off x="734209" y="734209"/>
              <a:ext cx="2464326" cy="2464326"/>
              <a:chOff x="0" y="0"/>
              <a:chExt cx="812800" cy="812800"/>
            </a:xfrm>
          </p:grpSpPr>
          <p:sp>
            <p:nvSpPr>
              <p:cNvPr name="Freeform 40" id="4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24CCD"/>
              </a:solidFill>
            </p:spPr>
          </p:sp>
          <p:sp>
            <p:nvSpPr>
              <p:cNvPr name="TextBox 41" id="41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5243"/>
                  </a:lnSpc>
                </a:pPr>
              </a:p>
            </p:txBody>
          </p:sp>
        </p:grpSp>
      </p:grpSp>
      <p:grpSp>
        <p:nvGrpSpPr>
          <p:cNvPr name="Group 42" id="42"/>
          <p:cNvGrpSpPr/>
          <p:nvPr/>
        </p:nvGrpSpPr>
        <p:grpSpPr>
          <a:xfrm rot="0">
            <a:off x="11968353" y="3326015"/>
            <a:ext cx="2949557" cy="2949557"/>
            <a:chOff x="0" y="0"/>
            <a:chExt cx="3932743" cy="3932743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3932743" cy="3932743"/>
            </a:xfrm>
            <a:custGeom>
              <a:avLst/>
              <a:gdLst/>
              <a:ahLst/>
              <a:cxnLst/>
              <a:rect r="r" b="b" t="t" l="l"/>
              <a:pathLst>
                <a:path h="3932743" w="3932743">
                  <a:moveTo>
                    <a:pt x="0" y="0"/>
                  </a:moveTo>
                  <a:lnTo>
                    <a:pt x="3932743" y="0"/>
                  </a:lnTo>
                  <a:lnTo>
                    <a:pt x="3932743" y="3932743"/>
                  </a:lnTo>
                  <a:lnTo>
                    <a:pt x="0" y="393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44" id="44"/>
            <p:cNvGrpSpPr/>
            <p:nvPr/>
          </p:nvGrpSpPr>
          <p:grpSpPr>
            <a:xfrm rot="0">
              <a:off x="682691" y="682691"/>
              <a:ext cx="2567362" cy="2567362"/>
              <a:chOff x="0" y="0"/>
              <a:chExt cx="812800" cy="812800"/>
            </a:xfrm>
          </p:grpSpPr>
          <p:sp>
            <p:nvSpPr>
              <p:cNvPr name="Freeform 45" id="4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47F4F4"/>
              </a:solidFill>
            </p:spPr>
          </p:sp>
          <p:sp>
            <p:nvSpPr>
              <p:cNvPr name="TextBox 46" id="46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5243"/>
                  </a:lnSpc>
                </a:pPr>
              </a:p>
            </p:txBody>
          </p:sp>
        </p:grpSp>
        <p:grpSp>
          <p:nvGrpSpPr>
            <p:cNvPr name="Group 47" id="47"/>
            <p:cNvGrpSpPr/>
            <p:nvPr/>
          </p:nvGrpSpPr>
          <p:grpSpPr>
            <a:xfrm rot="0">
              <a:off x="734209" y="734209"/>
              <a:ext cx="2464326" cy="2464326"/>
              <a:chOff x="0" y="0"/>
              <a:chExt cx="812800" cy="812800"/>
            </a:xfrm>
          </p:grpSpPr>
          <p:sp>
            <p:nvSpPr>
              <p:cNvPr name="Freeform 48" id="4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24CCD"/>
              </a:solidFill>
            </p:spPr>
          </p:sp>
          <p:sp>
            <p:nvSpPr>
              <p:cNvPr name="TextBox 49" id="49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5243"/>
                  </a:lnSpc>
                </a:pPr>
              </a:p>
            </p:txBody>
          </p:sp>
        </p:grpSp>
      </p:grpSp>
      <p:sp>
        <p:nvSpPr>
          <p:cNvPr name="TextBox 50" id="50"/>
          <p:cNvSpPr txBox="true"/>
          <p:nvPr/>
        </p:nvSpPr>
        <p:spPr>
          <a:xfrm rot="0">
            <a:off x="12301728" y="6444768"/>
            <a:ext cx="2417373" cy="1794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570"/>
              </a:lnSpc>
              <a:spcBef>
                <a:spcPct val="0"/>
              </a:spcBef>
            </a:pPr>
            <a:r>
              <a:rPr lang="en-US" b="true" sz="3000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Épica 5: Reporterías y KPIs operativos</a:t>
            </a:r>
          </a:p>
        </p:txBody>
      </p:sp>
      <p:grpSp>
        <p:nvGrpSpPr>
          <p:cNvPr name="Group 51" id="51"/>
          <p:cNvGrpSpPr/>
          <p:nvPr/>
        </p:nvGrpSpPr>
        <p:grpSpPr>
          <a:xfrm rot="0">
            <a:off x="14905325" y="3326015"/>
            <a:ext cx="2949557" cy="2949557"/>
            <a:chOff x="0" y="0"/>
            <a:chExt cx="3932743" cy="3932743"/>
          </a:xfrm>
        </p:grpSpPr>
        <p:sp>
          <p:nvSpPr>
            <p:cNvPr name="Freeform 52" id="52"/>
            <p:cNvSpPr/>
            <p:nvPr/>
          </p:nvSpPr>
          <p:spPr>
            <a:xfrm flipH="false" flipV="false" rot="0">
              <a:off x="0" y="0"/>
              <a:ext cx="3932743" cy="3932743"/>
            </a:xfrm>
            <a:custGeom>
              <a:avLst/>
              <a:gdLst/>
              <a:ahLst/>
              <a:cxnLst/>
              <a:rect r="r" b="b" t="t" l="l"/>
              <a:pathLst>
                <a:path h="3932743" w="3932743">
                  <a:moveTo>
                    <a:pt x="0" y="0"/>
                  </a:moveTo>
                  <a:lnTo>
                    <a:pt x="3932743" y="0"/>
                  </a:lnTo>
                  <a:lnTo>
                    <a:pt x="3932743" y="3932743"/>
                  </a:lnTo>
                  <a:lnTo>
                    <a:pt x="0" y="393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53" id="53"/>
            <p:cNvGrpSpPr/>
            <p:nvPr/>
          </p:nvGrpSpPr>
          <p:grpSpPr>
            <a:xfrm rot="0">
              <a:off x="682691" y="682691"/>
              <a:ext cx="2567362" cy="2567362"/>
              <a:chOff x="0" y="0"/>
              <a:chExt cx="812800" cy="812800"/>
            </a:xfrm>
          </p:grpSpPr>
          <p:sp>
            <p:nvSpPr>
              <p:cNvPr name="Freeform 54" id="5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47F4F4"/>
              </a:solidFill>
            </p:spPr>
          </p:sp>
          <p:sp>
            <p:nvSpPr>
              <p:cNvPr name="TextBox 55" id="55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5243"/>
                  </a:lnSpc>
                </a:pPr>
              </a:p>
            </p:txBody>
          </p:sp>
        </p:grpSp>
        <p:grpSp>
          <p:nvGrpSpPr>
            <p:cNvPr name="Group 56" id="56"/>
            <p:cNvGrpSpPr/>
            <p:nvPr/>
          </p:nvGrpSpPr>
          <p:grpSpPr>
            <a:xfrm rot="0">
              <a:off x="734209" y="734209"/>
              <a:ext cx="2464326" cy="2464326"/>
              <a:chOff x="0" y="0"/>
              <a:chExt cx="812800" cy="812800"/>
            </a:xfrm>
          </p:grpSpPr>
          <p:sp>
            <p:nvSpPr>
              <p:cNvPr name="Freeform 57" id="5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24CCD"/>
              </a:solidFill>
            </p:spPr>
          </p:sp>
          <p:sp>
            <p:nvSpPr>
              <p:cNvPr name="TextBox 58" id="58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5243"/>
                  </a:lnSpc>
                </a:pPr>
              </a:p>
            </p:txBody>
          </p:sp>
        </p:grpSp>
      </p:grpSp>
      <p:sp>
        <p:nvSpPr>
          <p:cNvPr name="TextBox 59" id="59"/>
          <p:cNvSpPr txBox="true"/>
          <p:nvPr/>
        </p:nvSpPr>
        <p:spPr>
          <a:xfrm rot="0">
            <a:off x="15171418" y="6275572"/>
            <a:ext cx="2417373" cy="2689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570"/>
              </a:lnSpc>
              <a:spcBef>
                <a:spcPct val="0"/>
              </a:spcBef>
            </a:pPr>
            <a:r>
              <a:rPr lang="en-US" b="true" sz="3000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Épica 6: Seguridad y control de acceso basado en roles (RBAC)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6666" r="0" b="-6666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997737" y="1614208"/>
            <a:ext cx="7046114" cy="7046114"/>
          </a:xfrm>
          <a:custGeom>
            <a:avLst/>
            <a:gdLst/>
            <a:ahLst/>
            <a:cxnLst/>
            <a:rect r="r" b="b" t="t" l="l"/>
            <a:pathLst>
              <a:path h="7046114" w="7046114">
                <a:moveTo>
                  <a:pt x="7046114" y="0"/>
                </a:moveTo>
                <a:lnTo>
                  <a:pt x="0" y="0"/>
                </a:lnTo>
                <a:lnTo>
                  <a:pt x="0" y="7046115"/>
                </a:lnTo>
                <a:lnTo>
                  <a:pt x="7046114" y="7046115"/>
                </a:lnTo>
                <a:lnTo>
                  <a:pt x="7046114" y="0"/>
                </a:lnTo>
                <a:close/>
              </a:path>
            </a:pathLst>
          </a:custGeom>
          <a:blipFill>
            <a:blip r:embed="rId3">
              <a:alphaModFix amt="26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905631" y="2528347"/>
            <a:ext cx="5230326" cy="5230305"/>
            <a:chOff x="0" y="0"/>
            <a:chExt cx="6350000" cy="634997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-3545119">
            <a:off x="13604405" y="5326250"/>
            <a:ext cx="9367190" cy="6335626"/>
          </a:xfrm>
          <a:custGeom>
            <a:avLst/>
            <a:gdLst/>
            <a:ahLst/>
            <a:cxnLst/>
            <a:rect r="r" b="b" t="t" l="l"/>
            <a:pathLst>
              <a:path h="6335626" w="9367190">
                <a:moveTo>
                  <a:pt x="0" y="0"/>
                </a:moveTo>
                <a:lnTo>
                  <a:pt x="9367190" y="0"/>
                </a:lnTo>
                <a:lnTo>
                  <a:pt x="9367190" y="6335626"/>
                </a:lnTo>
                <a:lnTo>
                  <a:pt x="0" y="63356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6272769">
            <a:off x="3789676" y="-6005800"/>
            <a:ext cx="6996349" cy="8370428"/>
          </a:xfrm>
          <a:custGeom>
            <a:avLst/>
            <a:gdLst/>
            <a:ahLst/>
            <a:cxnLst/>
            <a:rect r="r" b="b" t="t" l="l"/>
            <a:pathLst>
              <a:path h="8370428" w="6996349">
                <a:moveTo>
                  <a:pt x="0" y="0"/>
                </a:moveTo>
                <a:lnTo>
                  <a:pt x="6996349" y="0"/>
                </a:lnTo>
                <a:lnTo>
                  <a:pt x="6996349" y="8370428"/>
                </a:lnTo>
                <a:lnTo>
                  <a:pt x="0" y="837042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-90576" r="-10296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8337718" y="4311087"/>
            <a:ext cx="7265594" cy="2667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0199"/>
              </a:lnSpc>
            </a:pPr>
            <a:r>
              <a:rPr lang="en-US" b="true" sz="8499">
                <a:solidFill>
                  <a:srgbClr val="FFFFFF"/>
                </a:solidFill>
                <a:latin typeface="Telegraf Medium"/>
                <a:ea typeface="Telegraf Medium"/>
                <a:cs typeface="Telegraf Medium"/>
                <a:sym typeface="Telegraf Medium"/>
              </a:rPr>
              <a:t>12 Product Backlog </a:t>
            </a:r>
          </a:p>
        </p:txBody>
      </p:sp>
      <p:sp>
        <p:nvSpPr>
          <p:cNvPr name="Freeform 9" id="9"/>
          <p:cNvSpPr/>
          <p:nvPr/>
        </p:nvSpPr>
        <p:spPr>
          <a:xfrm flipH="true" flipV="false" rot="0">
            <a:off x="9480479" y="299697"/>
            <a:ext cx="7367001" cy="4843803"/>
          </a:xfrm>
          <a:custGeom>
            <a:avLst/>
            <a:gdLst/>
            <a:ahLst/>
            <a:cxnLst/>
            <a:rect r="r" b="b" t="t" l="l"/>
            <a:pathLst>
              <a:path h="4843803" w="7367001">
                <a:moveTo>
                  <a:pt x="7367001" y="0"/>
                </a:moveTo>
                <a:lnTo>
                  <a:pt x="0" y="0"/>
                </a:lnTo>
                <a:lnTo>
                  <a:pt x="0" y="4843803"/>
                </a:lnTo>
                <a:lnTo>
                  <a:pt x="7367001" y="4843803"/>
                </a:lnTo>
                <a:lnTo>
                  <a:pt x="7367001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12"/>
          <a:srcRect l="0" t="0" r="0" b="0"/>
          <a:stretch>
            <a:fillRect/>
          </a:stretch>
        </p:blipFill>
        <p:spPr>
          <a:xfrm flipH="false" flipV="false" rot="-5400000">
            <a:off x="9753509" y="6319180"/>
            <a:ext cx="3018119" cy="33722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6824" r="0" b="-4095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64945" y="1333363"/>
            <a:ext cx="1752028" cy="2742902"/>
          </a:xfrm>
          <a:custGeom>
            <a:avLst/>
            <a:gdLst/>
            <a:ahLst/>
            <a:cxnLst/>
            <a:rect r="r" b="b" t="t" l="l"/>
            <a:pathLst>
              <a:path h="2742902" w="1752028">
                <a:moveTo>
                  <a:pt x="0" y="0"/>
                </a:moveTo>
                <a:lnTo>
                  <a:pt x="1752029" y="0"/>
                </a:lnTo>
                <a:lnTo>
                  <a:pt x="1752029" y="2742902"/>
                </a:lnTo>
                <a:lnTo>
                  <a:pt x="0" y="27429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052701" y="386686"/>
            <a:ext cx="7847120" cy="1141399"/>
          </a:xfrm>
          <a:custGeom>
            <a:avLst/>
            <a:gdLst/>
            <a:ahLst/>
            <a:cxnLst/>
            <a:rect r="r" b="b" t="t" l="l"/>
            <a:pathLst>
              <a:path h="1141399" w="7847120">
                <a:moveTo>
                  <a:pt x="0" y="0"/>
                </a:moveTo>
                <a:lnTo>
                  <a:pt x="7847120" y="0"/>
                </a:lnTo>
                <a:lnTo>
                  <a:pt x="7847120" y="1141399"/>
                </a:lnTo>
                <a:lnTo>
                  <a:pt x="0" y="114139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64945" y="4197433"/>
            <a:ext cx="1752028" cy="2742902"/>
          </a:xfrm>
          <a:custGeom>
            <a:avLst/>
            <a:gdLst/>
            <a:ahLst/>
            <a:cxnLst/>
            <a:rect r="r" b="b" t="t" l="l"/>
            <a:pathLst>
              <a:path h="2742902" w="1752028">
                <a:moveTo>
                  <a:pt x="0" y="0"/>
                </a:moveTo>
                <a:lnTo>
                  <a:pt x="1752029" y="0"/>
                </a:lnTo>
                <a:lnTo>
                  <a:pt x="1752029" y="2742902"/>
                </a:lnTo>
                <a:lnTo>
                  <a:pt x="0" y="27429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64945" y="7041857"/>
            <a:ext cx="1752028" cy="2742902"/>
          </a:xfrm>
          <a:custGeom>
            <a:avLst/>
            <a:gdLst/>
            <a:ahLst/>
            <a:cxnLst/>
            <a:rect r="r" b="b" t="t" l="l"/>
            <a:pathLst>
              <a:path h="2742902" w="1752028">
                <a:moveTo>
                  <a:pt x="0" y="0"/>
                </a:moveTo>
                <a:lnTo>
                  <a:pt x="1752029" y="0"/>
                </a:lnTo>
                <a:lnTo>
                  <a:pt x="1752029" y="2742902"/>
                </a:lnTo>
                <a:lnTo>
                  <a:pt x="0" y="27429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10800000">
            <a:off x="10775596" y="386686"/>
            <a:ext cx="7847120" cy="1141399"/>
          </a:xfrm>
          <a:custGeom>
            <a:avLst/>
            <a:gdLst/>
            <a:ahLst/>
            <a:cxnLst/>
            <a:rect r="r" b="b" t="t" l="l"/>
            <a:pathLst>
              <a:path h="1141399" w="7847120">
                <a:moveTo>
                  <a:pt x="0" y="0"/>
                </a:moveTo>
                <a:lnTo>
                  <a:pt x="7847121" y="0"/>
                </a:lnTo>
                <a:lnTo>
                  <a:pt x="7847121" y="1141399"/>
                </a:lnTo>
                <a:lnTo>
                  <a:pt x="0" y="114139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aphicFrame>
        <p:nvGraphicFramePr>
          <p:cNvPr name="Object 8" id="8"/>
          <p:cNvGraphicFramePr/>
          <p:nvPr/>
        </p:nvGraphicFramePr>
        <p:xfrm>
          <a:off x="309689" y="2006534"/>
          <a:ext cx="21145500" cy="7124700"/>
        </p:xfrm>
        <a:graphic>
          <a:graphicData uri="http://schemas.openxmlformats.org/presentationml/2006/ole">
            <p:oleObj imgW="25374600" imgH="11353800" r:id="rId8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6666" r="0" b="-6666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997737" y="1614208"/>
            <a:ext cx="7046114" cy="7046114"/>
          </a:xfrm>
          <a:custGeom>
            <a:avLst/>
            <a:gdLst/>
            <a:ahLst/>
            <a:cxnLst/>
            <a:rect r="r" b="b" t="t" l="l"/>
            <a:pathLst>
              <a:path h="7046114" w="7046114">
                <a:moveTo>
                  <a:pt x="7046114" y="0"/>
                </a:moveTo>
                <a:lnTo>
                  <a:pt x="0" y="0"/>
                </a:lnTo>
                <a:lnTo>
                  <a:pt x="0" y="7046115"/>
                </a:lnTo>
                <a:lnTo>
                  <a:pt x="7046114" y="7046115"/>
                </a:lnTo>
                <a:lnTo>
                  <a:pt x="7046114" y="0"/>
                </a:lnTo>
                <a:close/>
              </a:path>
            </a:pathLst>
          </a:custGeom>
          <a:blipFill>
            <a:blip r:embed="rId3">
              <a:alphaModFix amt="26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905631" y="2528347"/>
            <a:ext cx="5230326" cy="5230305"/>
            <a:chOff x="0" y="0"/>
            <a:chExt cx="6350000" cy="634997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/>
              <a:stretch>
                <a:fillRect l="-25046" t="0" r="-25046" b="0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-3545119">
            <a:off x="13604405" y="5326250"/>
            <a:ext cx="9367190" cy="6335626"/>
          </a:xfrm>
          <a:custGeom>
            <a:avLst/>
            <a:gdLst/>
            <a:ahLst/>
            <a:cxnLst/>
            <a:rect r="r" b="b" t="t" l="l"/>
            <a:pathLst>
              <a:path h="6335626" w="9367190">
                <a:moveTo>
                  <a:pt x="0" y="0"/>
                </a:moveTo>
                <a:lnTo>
                  <a:pt x="9367190" y="0"/>
                </a:lnTo>
                <a:lnTo>
                  <a:pt x="9367190" y="6335626"/>
                </a:lnTo>
                <a:lnTo>
                  <a:pt x="0" y="63356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6272769">
            <a:off x="3789676" y="-6005800"/>
            <a:ext cx="6996349" cy="8370428"/>
          </a:xfrm>
          <a:custGeom>
            <a:avLst/>
            <a:gdLst/>
            <a:ahLst/>
            <a:cxnLst/>
            <a:rect r="r" b="b" t="t" l="l"/>
            <a:pathLst>
              <a:path h="8370428" w="6996349">
                <a:moveTo>
                  <a:pt x="0" y="0"/>
                </a:moveTo>
                <a:lnTo>
                  <a:pt x="6996349" y="0"/>
                </a:lnTo>
                <a:lnTo>
                  <a:pt x="6996349" y="8370428"/>
                </a:lnTo>
                <a:lnTo>
                  <a:pt x="0" y="837042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-90576" r="-10296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8423085" y="4723922"/>
            <a:ext cx="8424395" cy="138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0199"/>
              </a:lnSpc>
            </a:pPr>
            <a:r>
              <a:rPr lang="en-US" b="true" sz="8499">
                <a:solidFill>
                  <a:srgbClr val="FFFFFF"/>
                </a:solidFill>
                <a:latin typeface="Telegraf Medium"/>
                <a:ea typeface="Telegraf Medium"/>
                <a:cs typeface="Telegraf Medium"/>
                <a:sym typeface="Telegraf Medium"/>
              </a:rPr>
              <a:t>13 Cronograma</a:t>
            </a:r>
          </a:p>
        </p:txBody>
      </p:sp>
      <p:sp>
        <p:nvSpPr>
          <p:cNvPr name="Freeform 9" id="9"/>
          <p:cNvSpPr/>
          <p:nvPr/>
        </p:nvSpPr>
        <p:spPr>
          <a:xfrm flipH="true" flipV="false" rot="0">
            <a:off x="9480479" y="299697"/>
            <a:ext cx="7367001" cy="4843803"/>
          </a:xfrm>
          <a:custGeom>
            <a:avLst/>
            <a:gdLst/>
            <a:ahLst/>
            <a:cxnLst/>
            <a:rect r="r" b="b" t="t" l="l"/>
            <a:pathLst>
              <a:path h="4843803" w="7367001">
                <a:moveTo>
                  <a:pt x="7367001" y="0"/>
                </a:moveTo>
                <a:lnTo>
                  <a:pt x="0" y="0"/>
                </a:lnTo>
                <a:lnTo>
                  <a:pt x="0" y="4843803"/>
                </a:lnTo>
                <a:lnTo>
                  <a:pt x="7367001" y="4843803"/>
                </a:lnTo>
                <a:lnTo>
                  <a:pt x="7367001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12"/>
          <a:srcRect l="0" t="0" r="0" b="0"/>
          <a:stretch>
            <a:fillRect/>
          </a:stretch>
        </p:blipFill>
        <p:spPr>
          <a:xfrm flipH="false" flipV="false" rot="-5400000">
            <a:off x="9753509" y="6319180"/>
            <a:ext cx="3018119" cy="33722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90F8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2415217" y="4988473"/>
            <a:ext cx="3569098" cy="441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489"/>
              </a:lnSpc>
              <a:spcBef>
                <a:spcPct val="0"/>
              </a:spcBef>
            </a:pPr>
            <a:r>
              <a:rPr lang="en-US" sz="2908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Carta gantt</a:t>
            </a: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2084314" y="4281644"/>
            <a:ext cx="5777225" cy="1854793"/>
          </a:xfrm>
          <a:prstGeom prst="rect">
            <a:avLst/>
          </a:prstGeom>
        </p:spPr>
      </p:pic>
      <p:sp>
        <p:nvSpPr>
          <p:cNvPr name="Freeform 4" id="4"/>
          <p:cNvSpPr/>
          <p:nvPr/>
        </p:nvSpPr>
        <p:spPr>
          <a:xfrm flipH="false" flipV="false" rot="0">
            <a:off x="1028700" y="98119"/>
            <a:ext cx="10698755" cy="9780709"/>
          </a:xfrm>
          <a:custGeom>
            <a:avLst/>
            <a:gdLst/>
            <a:ahLst/>
            <a:cxnLst/>
            <a:rect r="r" b="b" t="t" l="l"/>
            <a:pathLst>
              <a:path h="9780709" w="10698755">
                <a:moveTo>
                  <a:pt x="0" y="0"/>
                </a:moveTo>
                <a:lnTo>
                  <a:pt x="10698755" y="0"/>
                </a:lnTo>
                <a:lnTo>
                  <a:pt x="10698755" y="9780709"/>
                </a:lnTo>
                <a:lnTo>
                  <a:pt x="0" y="978070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182" t="-1526" r="0" b="-546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6666" r="0" b="-6666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997737" y="1614208"/>
            <a:ext cx="7046114" cy="7046114"/>
          </a:xfrm>
          <a:custGeom>
            <a:avLst/>
            <a:gdLst/>
            <a:ahLst/>
            <a:cxnLst/>
            <a:rect r="r" b="b" t="t" l="l"/>
            <a:pathLst>
              <a:path h="7046114" w="7046114">
                <a:moveTo>
                  <a:pt x="7046114" y="0"/>
                </a:moveTo>
                <a:lnTo>
                  <a:pt x="0" y="0"/>
                </a:lnTo>
                <a:lnTo>
                  <a:pt x="0" y="7046115"/>
                </a:lnTo>
                <a:lnTo>
                  <a:pt x="7046114" y="7046115"/>
                </a:lnTo>
                <a:lnTo>
                  <a:pt x="7046114" y="0"/>
                </a:lnTo>
                <a:close/>
              </a:path>
            </a:pathLst>
          </a:custGeom>
          <a:blipFill>
            <a:blip r:embed="rId3">
              <a:alphaModFix amt="26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905631" y="2528347"/>
            <a:ext cx="5230326" cy="5230305"/>
            <a:chOff x="0" y="0"/>
            <a:chExt cx="6350000" cy="634997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/>
              <a:stretch>
                <a:fillRect l="0" t="-38889" r="0" b="-38889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-3545119">
            <a:off x="13604405" y="5326250"/>
            <a:ext cx="9367190" cy="6335626"/>
          </a:xfrm>
          <a:custGeom>
            <a:avLst/>
            <a:gdLst/>
            <a:ahLst/>
            <a:cxnLst/>
            <a:rect r="r" b="b" t="t" l="l"/>
            <a:pathLst>
              <a:path h="6335626" w="9367190">
                <a:moveTo>
                  <a:pt x="0" y="0"/>
                </a:moveTo>
                <a:lnTo>
                  <a:pt x="9367190" y="0"/>
                </a:lnTo>
                <a:lnTo>
                  <a:pt x="9367190" y="6335626"/>
                </a:lnTo>
                <a:lnTo>
                  <a:pt x="0" y="63356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6272769">
            <a:off x="3789676" y="-6005800"/>
            <a:ext cx="6996349" cy="8370428"/>
          </a:xfrm>
          <a:custGeom>
            <a:avLst/>
            <a:gdLst/>
            <a:ahLst/>
            <a:cxnLst/>
            <a:rect r="r" b="b" t="t" l="l"/>
            <a:pathLst>
              <a:path h="8370428" w="6996349">
                <a:moveTo>
                  <a:pt x="0" y="0"/>
                </a:moveTo>
                <a:lnTo>
                  <a:pt x="6996349" y="0"/>
                </a:lnTo>
                <a:lnTo>
                  <a:pt x="6996349" y="8370428"/>
                </a:lnTo>
                <a:lnTo>
                  <a:pt x="0" y="837042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-90576" r="-10296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8635478" y="4861598"/>
            <a:ext cx="7988420" cy="138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199"/>
              </a:lnSpc>
            </a:pPr>
            <a:r>
              <a:rPr lang="en-US" sz="8499" b="true">
                <a:solidFill>
                  <a:srgbClr val="FFFFFF"/>
                </a:solidFill>
                <a:latin typeface="Telegraf Medium"/>
                <a:ea typeface="Telegraf Medium"/>
                <a:cs typeface="Telegraf Medium"/>
                <a:sym typeface="Telegraf Medium"/>
              </a:rPr>
              <a:t>01 CONTEXTO</a:t>
            </a:r>
          </a:p>
        </p:txBody>
      </p:sp>
      <p:sp>
        <p:nvSpPr>
          <p:cNvPr name="Freeform 9" id="9"/>
          <p:cNvSpPr/>
          <p:nvPr/>
        </p:nvSpPr>
        <p:spPr>
          <a:xfrm flipH="true" flipV="false" rot="0">
            <a:off x="9480479" y="299697"/>
            <a:ext cx="7367001" cy="4843803"/>
          </a:xfrm>
          <a:custGeom>
            <a:avLst/>
            <a:gdLst/>
            <a:ahLst/>
            <a:cxnLst/>
            <a:rect r="r" b="b" t="t" l="l"/>
            <a:pathLst>
              <a:path h="4843803" w="7367001">
                <a:moveTo>
                  <a:pt x="7367001" y="0"/>
                </a:moveTo>
                <a:lnTo>
                  <a:pt x="0" y="0"/>
                </a:lnTo>
                <a:lnTo>
                  <a:pt x="0" y="4843803"/>
                </a:lnTo>
                <a:lnTo>
                  <a:pt x="7367001" y="4843803"/>
                </a:lnTo>
                <a:lnTo>
                  <a:pt x="7367001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12"/>
          <a:srcRect l="0" t="0" r="0" b="0"/>
          <a:stretch>
            <a:fillRect/>
          </a:stretch>
        </p:blipFill>
        <p:spPr>
          <a:xfrm flipH="false" flipV="false" rot="-5400000">
            <a:off x="9753509" y="6319180"/>
            <a:ext cx="3018119" cy="33722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90F8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55943" y="1010553"/>
            <a:ext cx="17776114" cy="8265893"/>
          </a:xfrm>
          <a:custGeom>
            <a:avLst/>
            <a:gdLst/>
            <a:ahLst/>
            <a:cxnLst/>
            <a:rect r="r" b="b" t="t" l="l"/>
            <a:pathLst>
              <a:path h="8265893" w="17776114">
                <a:moveTo>
                  <a:pt x="0" y="0"/>
                </a:moveTo>
                <a:lnTo>
                  <a:pt x="17776114" y="0"/>
                </a:lnTo>
                <a:lnTo>
                  <a:pt x="17776114" y="8265894"/>
                </a:lnTo>
                <a:lnTo>
                  <a:pt x="0" y="82658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6666" r="0" b="-6666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997737" y="1614208"/>
            <a:ext cx="7046114" cy="7046114"/>
          </a:xfrm>
          <a:custGeom>
            <a:avLst/>
            <a:gdLst/>
            <a:ahLst/>
            <a:cxnLst/>
            <a:rect r="r" b="b" t="t" l="l"/>
            <a:pathLst>
              <a:path h="7046114" w="7046114">
                <a:moveTo>
                  <a:pt x="7046114" y="0"/>
                </a:moveTo>
                <a:lnTo>
                  <a:pt x="0" y="0"/>
                </a:lnTo>
                <a:lnTo>
                  <a:pt x="0" y="7046115"/>
                </a:lnTo>
                <a:lnTo>
                  <a:pt x="7046114" y="7046115"/>
                </a:lnTo>
                <a:lnTo>
                  <a:pt x="7046114" y="0"/>
                </a:lnTo>
                <a:close/>
              </a:path>
            </a:pathLst>
          </a:custGeom>
          <a:blipFill>
            <a:blip r:embed="rId3">
              <a:alphaModFix amt="26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905631" y="2528347"/>
            <a:ext cx="5230326" cy="5230305"/>
            <a:chOff x="0" y="0"/>
            <a:chExt cx="6350000" cy="634997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-3545119">
            <a:off x="13604405" y="5326250"/>
            <a:ext cx="9367190" cy="6335626"/>
          </a:xfrm>
          <a:custGeom>
            <a:avLst/>
            <a:gdLst/>
            <a:ahLst/>
            <a:cxnLst/>
            <a:rect r="r" b="b" t="t" l="l"/>
            <a:pathLst>
              <a:path h="6335626" w="9367190">
                <a:moveTo>
                  <a:pt x="0" y="0"/>
                </a:moveTo>
                <a:lnTo>
                  <a:pt x="9367190" y="0"/>
                </a:lnTo>
                <a:lnTo>
                  <a:pt x="9367190" y="6335626"/>
                </a:lnTo>
                <a:lnTo>
                  <a:pt x="0" y="63356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6272769">
            <a:off x="3789676" y="-6005800"/>
            <a:ext cx="6996349" cy="8370428"/>
          </a:xfrm>
          <a:custGeom>
            <a:avLst/>
            <a:gdLst/>
            <a:ahLst/>
            <a:cxnLst/>
            <a:rect r="r" b="b" t="t" l="l"/>
            <a:pathLst>
              <a:path h="8370428" w="6996349">
                <a:moveTo>
                  <a:pt x="0" y="0"/>
                </a:moveTo>
                <a:lnTo>
                  <a:pt x="6996349" y="0"/>
                </a:lnTo>
                <a:lnTo>
                  <a:pt x="6996349" y="8370428"/>
                </a:lnTo>
                <a:lnTo>
                  <a:pt x="0" y="837042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-90576" r="-10296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8406706" y="3626103"/>
            <a:ext cx="9083925" cy="2667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199"/>
              </a:lnSpc>
            </a:pPr>
            <a:r>
              <a:rPr lang="en-US" sz="8499" b="true">
                <a:solidFill>
                  <a:srgbClr val="FFFFFF"/>
                </a:solidFill>
                <a:latin typeface="Telegraf Medium"/>
                <a:ea typeface="Telegraf Medium"/>
                <a:cs typeface="Telegraf Medium"/>
                <a:sym typeface="Telegraf Medium"/>
              </a:rPr>
              <a:t>14 </a:t>
            </a:r>
          </a:p>
          <a:p>
            <a:pPr algn="l">
              <a:lnSpc>
                <a:spcPts val="10199"/>
              </a:lnSpc>
            </a:pPr>
            <a:r>
              <a:rPr lang="en-US" sz="8499" b="true">
                <a:solidFill>
                  <a:srgbClr val="FFFFFF"/>
                </a:solidFill>
                <a:latin typeface="Telegraf Medium"/>
                <a:ea typeface="Telegraf Medium"/>
                <a:cs typeface="Telegraf Medium"/>
                <a:sym typeface="Telegraf Medium"/>
              </a:rPr>
              <a:t>Presupuesto </a:t>
            </a:r>
          </a:p>
        </p:txBody>
      </p:sp>
      <p:sp>
        <p:nvSpPr>
          <p:cNvPr name="Freeform 9" id="9"/>
          <p:cNvSpPr/>
          <p:nvPr/>
        </p:nvSpPr>
        <p:spPr>
          <a:xfrm flipH="true" flipV="false" rot="0">
            <a:off x="9480479" y="299697"/>
            <a:ext cx="7367001" cy="4843803"/>
          </a:xfrm>
          <a:custGeom>
            <a:avLst/>
            <a:gdLst/>
            <a:ahLst/>
            <a:cxnLst/>
            <a:rect r="r" b="b" t="t" l="l"/>
            <a:pathLst>
              <a:path h="4843803" w="7367001">
                <a:moveTo>
                  <a:pt x="7367001" y="0"/>
                </a:moveTo>
                <a:lnTo>
                  <a:pt x="0" y="0"/>
                </a:lnTo>
                <a:lnTo>
                  <a:pt x="0" y="4843803"/>
                </a:lnTo>
                <a:lnTo>
                  <a:pt x="7367001" y="4843803"/>
                </a:lnTo>
                <a:lnTo>
                  <a:pt x="7367001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12"/>
          <a:srcRect l="0" t="0" r="0" b="0"/>
          <a:stretch>
            <a:fillRect/>
          </a:stretch>
        </p:blipFill>
        <p:spPr>
          <a:xfrm flipH="false" flipV="false" rot="-5400000">
            <a:off x="9753509" y="6319180"/>
            <a:ext cx="3018119" cy="33722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6824" r="0" b="-4095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64945" y="1333363"/>
            <a:ext cx="1752028" cy="2742902"/>
          </a:xfrm>
          <a:custGeom>
            <a:avLst/>
            <a:gdLst/>
            <a:ahLst/>
            <a:cxnLst/>
            <a:rect r="r" b="b" t="t" l="l"/>
            <a:pathLst>
              <a:path h="2742902" w="1752028">
                <a:moveTo>
                  <a:pt x="0" y="0"/>
                </a:moveTo>
                <a:lnTo>
                  <a:pt x="1752029" y="0"/>
                </a:lnTo>
                <a:lnTo>
                  <a:pt x="1752029" y="2742902"/>
                </a:lnTo>
                <a:lnTo>
                  <a:pt x="0" y="27429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052701" y="386686"/>
            <a:ext cx="7847120" cy="1141399"/>
          </a:xfrm>
          <a:custGeom>
            <a:avLst/>
            <a:gdLst/>
            <a:ahLst/>
            <a:cxnLst/>
            <a:rect r="r" b="b" t="t" l="l"/>
            <a:pathLst>
              <a:path h="1141399" w="7847120">
                <a:moveTo>
                  <a:pt x="0" y="0"/>
                </a:moveTo>
                <a:lnTo>
                  <a:pt x="7847120" y="0"/>
                </a:lnTo>
                <a:lnTo>
                  <a:pt x="7847120" y="1141399"/>
                </a:lnTo>
                <a:lnTo>
                  <a:pt x="0" y="114139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64945" y="4197433"/>
            <a:ext cx="1752028" cy="2742902"/>
          </a:xfrm>
          <a:custGeom>
            <a:avLst/>
            <a:gdLst/>
            <a:ahLst/>
            <a:cxnLst/>
            <a:rect r="r" b="b" t="t" l="l"/>
            <a:pathLst>
              <a:path h="2742902" w="1752028">
                <a:moveTo>
                  <a:pt x="0" y="0"/>
                </a:moveTo>
                <a:lnTo>
                  <a:pt x="1752029" y="0"/>
                </a:lnTo>
                <a:lnTo>
                  <a:pt x="1752029" y="2742902"/>
                </a:lnTo>
                <a:lnTo>
                  <a:pt x="0" y="27429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64945" y="7041857"/>
            <a:ext cx="1752028" cy="2742902"/>
          </a:xfrm>
          <a:custGeom>
            <a:avLst/>
            <a:gdLst/>
            <a:ahLst/>
            <a:cxnLst/>
            <a:rect r="r" b="b" t="t" l="l"/>
            <a:pathLst>
              <a:path h="2742902" w="1752028">
                <a:moveTo>
                  <a:pt x="0" y="0"/>
                </a:moveTo>
                <a:lnTo>
                  <a:pt x="1752029" y="0"/>
                </a:lnTo>
                <a:lnTo>
                  <a:pt x="1752029" y="2742902"/>
                </a:lnTo>
                <a:lnTo>
                  <a:pt x="0" y="27429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10800000">
            <a:off x="10775596" y="386686"/>
            <a:ext cx="7847120" cy="1141399"/>
          </a:xfrm>
          <a:custGeom>
            <a:avLst/>
            <a:gdLst/>
            <a:ahLst/>
            <a:cxnLst/>
            <a:rect r="r" b="b" t="t" l="l"/>
            <a:pathLst>
              <a:path h="1141399" w="7847120">
                <a:moveTo>
                  <a:pt x="0" y="0"/>
                </a:moveTo>
                <a:lnTo>
                  <a:pt x="7847121" y="0"/>
                </a:lnTo>
                <a:lnTo>
                  <a:pt x="7847121" y="1141399"/>
                </a:lnTo>
                <a:lnTo>
                  <a:pt x="0" y="114139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5400000">
            <a:off x="13335740" y="5218137"/>
            <a:ext cx="7847120" cy="1141399"/>
          </a:xfrm>
          <a:custGeom>
            <a:avLst/>
            <a:gdLst/>
            <a:ahLst/>
            <a:cxnLst/>
            <a:rect r="r" b="b" t="t" l="l"/>
            <a:pathLst>
              <a:path h="1141399" w="7847120">
                <a:moveTo>
                  <a:pt x="0" y="0"/>
                </a:moveTo>
                <a:lnTo>
                  <a:pt x="7847120" y="0"/>
                </a:lnTo>
                <a:lnTo>
                  <a:pt x="7847120" y="1141400"/>
                </a:lnTo>
                <a:lnTo>
                  <a:pt x="0" y="11414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aphicFrame>
        <p:nvGraphicFramePr>
          <p:cNvPr name="Object 9" id="9"/>
          <p:cNvGraphicFramePr/>
          <p:nvPr/>
        </p:nvGraphicFramePr>
        <p:xfrm>
          <a:off x="2870859" y="1528085"/>
          <a:ext cx="7543800" cy="5029200"/>
        </p:xfrm>
        <a:graphic>
          <a:graphicData uri="http://schemas.openxmlformats.org/presentationml/2006/ole">
            <p:oleObj imgW="9042400" imgH="6527800" r:id="rId8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6666" r="0" b="-6666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997737" y="1614208"/>
            <a:ext cx="7046114" cy="7046114"/>
          </a:xfrm>
          <a:custGeom>
            <a:avLst/>
            <a:gdLst/>
            <a:ahLst/>
            <a:cxnLst/>
            <a:rect r="r" b="b" t="t" l="l"/>
            <a:pathLst>
              <a:path h="7046114" w="7046114">
                <a:moveTo>
                  <a:pt x="7046114" y="0"/>
                </a:moveTo>
                <a:lnTo>
                  <a:pt x="0" y="0"/>
                </a:lnTo>
                <a:lnTo>
                  <a:pt x="0" y="7046115"/>
                </a:lnTo>
                <a:lnTo>
                  <a:pt x="7046114" y="7046115"/>
                </a:lnTo>
                <a:lnTo>
                  <a:pt x="7046114" y="0"/>
                </a:lnTo>
                <a:close/>
              </a:path>
            </a:pathLst>
          </a:custGeom>
          <a:blipFill>
            <a:blip r:embed="rId3">
              <a:alphaModFix amt="26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905631" y="2528347"/>
            <a:ext cx="5230326" cy="5230305"/>
            <a:chOff x="0" y="0"/>
            <a:chExt cx="6350000" cy="634997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-3545119">
            <a:off x="13604405" y="5326250"/>
            <a:ext cx="9367190" cy="6335626"/>
          </a:xfrm>
          <a:custGeom>
            <a:avLst/>
            <a:gdLst/>
            <a:ahLst/>
            <a:cxnLst/>
            <a:rect r="r" b="b" t="t" l="l"/>
            <a:pathLst>
              <a:path h="6335626" w="9367190">
                <a:moveTo>
                  <a:pt x="0" y="0"/>
                </a:moveTo>
                <a:lnTo>
                  <a:pt x="9367190" y="0"/>
                </a:lnTo>
                <a:lnTo>
                  <a:pt x="9367190" y="6335626"/>
                </a:lnTo>
                <a:lnTo>
                  <a:pt x="0" y="63356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6272769">
            <a:off x="3789676" y="-6005800"/>
            <a:ext cx="6996349" cy="8370428"/>
          </a:xfrm>
          <a:custGeom>
            <a:avLst/>
            <a:gdLst/>
            <a:ahLst/>
            <a:cxnLst/>
            <a:rect r="r" b="b" t="t" l="l"/>
            <a:pathLst>
              <a:path h="8370428" w="6996349">
                <a:moveTo>
                  <a:pt x="0" y="0"/>
                </a:moveTo>
                <a:lnTo>
                  <a:pt x="6996349" y="0"/>
                </a:lnTo>
                <a:lnTo>
                  <a:pt x="6996349" y="8370428"/>
                </a:lnTo>
                <a:lnTo>
                  <a:pt x="0" y="837042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-90576" r="-10296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8416231" y="3626103"/>
            <a:ext cx="9083925" cy="2667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199"/>
              </a:lnSpc>
            </a:pPr>
            <a:r>
              <a:rPr lang="en-US" sz="8499" b="true">
                <a:solidFill>
                  <a:srgbClr val="FFFFFF"/>
                </a:solidFill>
                <a:latin typeface="Telegraf Medium"/>
                <a:ea typeface="Telegraf Medium"/>
                <a:cs typeface="Telegraf Medium"/>
                <a:sym typeface="Telegraf Medium"/>
              </a:rPr>
              <a:t>15 </a:t>
            </a:r>
          </a:p>
          <a:p>
            <a:pPr algn="l">
              <a:lnSpc>
                <a:spcPts val="10199"/>
              </a:lnSpc>
            </a:pPr>
            <a:r>
              <a:rPr lang="en-US" sz="8499" b="true">
                <a:solidFill>
                  <a:srgbClr val="FFFFFF"/>
                </a:solidFill>
                <a:latin typeface="Telegraf Medium"/>
                <a:ea typeface="Telegraf Medium"/>
                <a:cs typeface="Telegraf Medium"/>
                <a:sym typeface="Telegraf Medium"/>
              </a:rPr>
              <a:t>Tablero Kanban </a:t>
            </a:r>
          </a:p>
        </p:txBody>
      </p:sp>
      <p:sp>
        <p:nvSpPr>
          <p:cNvPr name="Freeform 9" id="9"/>
          <p:cNvSpPr/>
          <p:nvPr/>
        </p:nvSpPr>
        <p:spPr>
          <a:xfrm flipH="true" flipV="false" rot="0">
            <a:off x="9480479" y="299697"/>
            <a:ext cx="7367001" cy="4843803"/>
          </a:xfrm>
          <a:custGeom>
            <a:avLst/>
            <a:gdLst/>
            <a:ahLst/>
            <a:cxnLst/>
            <a:rect r="r" b="b" t="t" l="l"/>
            <a:pathLst>
              <a:path h="4843803" w="7367001">
                <a:moveTo>
                  <a:pt x="7367001" y="0"/>
                </a:moveTo>
                <a:lnTo>
                  <a:pt x="0" y="0"/>
                </a:lnTo>
                <a:lnTo>
                  <a:pt x="0" y="4843803"/>
                </a:lnTo>
                <a:lnTo>
                  <a:pt x="7367001" y="4843803"/>
                </a:lnTo>
                <a:lnTo>
                  <a:pt x="7367001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12"/>
          <a:srcRect l="0" t="0" r="0" b="0"/>
          <a:stretch>
            <a:fillRect/>
          </a:stretch>
        </p:blipFill>
        <p:spPr>
          <a:xfrm flipH="false" flipV="false" rot="-5400000">
            <a:off x="9753509" y="6319180"/>
            <a:ext cx="3018119" cy="33722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6824" r="0" b="-4095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64945" y="1333363"/>
            <a:ext cx="1752028" cy="2742902"/>
          </a:xfrm>
          <a:custGeom>
            <a:avLst/>
            <a:gdLst/>
            <a:ahLst/>
            <a:cxnLst/>
            <a:rect r="r" b="b" t="t" l="l"/>
            <a:pathLst>
              <a:path h="2742902" w="1752028">
                <a:moveTo>
                  <a:pt x="0" y="0"/>
                </a:moveTo>
                <a:lnTo>
                  <a:pt x="1752029" y="0"/>
                </a:lnTo>
                <a:lnTo>
                  <a:pt x="1752029" y="2742902"/>
                </a:lnTo>
                <a:lnTo>
                  <a:pt x="0" y="27429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052701" y="386686"/>
            <a:ext cx="7847120" cy="1141399"/>
          </a:xfrm>
          <a:custGeom>
            <a:avLst/>
            <a:gdLst/>
            <a:ahLst/>
            <a:cxnLst/>
            <a:rect r="r" b="b" t="t" l="l"/>
            <a:pathLst>
              <a:path h="1141399" w="7847120">
                <a:moveTo>
                  <a:pt x="0" y="0"/>
                </a:moveTo>
                <a:lnTo>
                  <a:pt x="7847120" y="0"/>
                </a:lnTo>
                <a:lnTo>
                  <a:pt x="7847120" y="1141399"/>
                </a:lnTo>
                <a:lnTo>
                  <a:pt x="0" y="114139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64945" y="4197433"/>
            <a:ext cx="1752028" cy="2742902"/>
          </a:xfrm>
          <a:custGeom>
            <a:avLst/>
            <a:gdLst/>
            <a:ahLst/>
            <a:cxnLst/>
            <a:rect r="r" b="b" t="t" l="l"/>
            <a:pathLst>
              <a:path h="2742902" w="1752028">
                <a:moveTo>
                  <a:pt x="0" y="0"/>
                </a:moveTo>
                <a:lnTo>
                  <a:pt x="1752029" y="0"/>
                </a:lnTo>
                <a:lnTo>
                  <a:pt x="1752029" y="2742902"/>
                </a:lnTo>
                <a:lnTo>
                  <a:pt x="0" y="27429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64945" y="7041857"/>
            <a:ext cx="1752028" cy="2742902"/>
          </a:xfrm>
          <a:custGeom>
            <a:avLst/>
            <a:gdLst/>
            <a:ahLst/>
            <a:cxnLst/>
            <a:rect r="r" b="b" t="t" l="l"/>
            <a:pathLst>
              <a:path h="2742902" w="1752028">
                <a:moveTo>
                  <a:pt x="0" y="0"/>
                </a:moveTo>
                <a:lnTo>
                  <a:pt x="1752029" y="0"/>
                </a:lnTo>
                <a:lnTo>
                  <a:pt x="1752029" y="2742902"/>
                </a:lnTo>
                <a:lnTo>
                  <a:pt x="0" y="27429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10800000">
            <a:off x="10775596" y="386686"/>
            <a:ext cx="7847120" cy="1141399"/>
          </a:xfrm>
          <a:custGeom>
            <a:avLst/>
            <a:gdLst/>
            <a:ahLst/>
            <a:cxnLst/>
            <a:rect r="r" b="b" t="t" l="l"/>
            <a:pathLst>
              <a:path h="1141399" w="7847120">
                <a:moveTo>
                  <a:pt x="0" y="0"/>
                </a:moveTo>
                <a:lnTo>
                  <a:pt x="7847121" y="0"/>
                </a:lnTo>
                <a:lnTo>
                  <a:pt x="7847121" y="1141399"/>
                </a:lnTo>
                <a:lnTo>
                  <a:pt x="0" y="114139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5400000">
            <a:off x="13335740" y="5218137"/>
            <a:ext cx="7847120" cy="1141399"/>
          </a:xfrm>
          <a:custGeom>
            <a:avLst/>
            <a:gdLst/>
            <a:ahLst/>
            <a:cxnLst/>
            <a:rect r="r" b="b" t="t" l="l"/>
            <a:pathLst>
              <a:path h="1141399" w="7847120">
                <a:moveTo>
                  <a:pt x="0" y="0"/>
                </a:moveTo>
                <a:lnTo>
                  <a:pt x="7847120" y="0"/>
                </a:lnTo>
                <a:lnTo>
                  <a:pt x="7847120" y="1141400"/>
                </a:lnTo>
                <a:lnTo>
                  <a:pt x="0" y="11414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581700" y="1703777"/>
            <a:ext cx="15538121" cy="7730215"/>
          </a:xfrm>
          <a:custGeom>
            <a:avLst/>
            <a:gdLst/>
            <a:ahLst/>
            <a:cxnLst/>
            <a:rect r="r" b="b" t="t" l="l"/>
            <a:pathLst>
              <a:path h="7730215" w="15538121">
                <a:moveTo>
                  <a:pt x="0" y="0"/>
                </a:moveTo>
                <a:lnTo>
                  <a:pt x="15538120" y="0"/>
                </a:lnTo>
                <a:lnTo>
                  <a:pt x="15538120" y="7730215"/>
                </a:lnTo>
                <a:lnTo>
                  <a:pt x="0" y="773021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6824" r="0" b="-4095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64945" y="1333363"/>
            <a:ext cx="1752028" cy="2742902"/>
          </a:xfrm>
          <a:custGeom>
            <a:avLst/>
            <a:gdLst/>
            <a:ahLst/>
            <a:cxnLst/>
            <a:rect r="r" b="b" t="t" l="l"/>
            <a:pathLst>
              <a:path h="2742902" w="1752028">
                <a:moveTo>
                  <a:pt x="0" y="0"/>
                </a:moveTo>
                <a:lnTo>
                  <a:pt x="1752029" y="0"/>
                </a:lnTo>
                <a:lnTo>
                  <a:pt x="1752029" y="2742902"/>
                </a:lnTo>
                <a:lnTo>
                  <a:pt x="0" y="27429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052701" y="386686"/>
            <a:ext cx="7847120" cy="1141399"/>
          </a:xfrm>
          <a:custGeom>
            <a:avLst/>
            <a:gdLst/>
            <a:ahLst/>
            <a:cxnLst/>
            <a:rect r="r" b="b" t="t" l="l"/>
            <a:pathLst>
              <a:path h="1141399" w="7847120">
                <a:moveTo>
                  <a:pt x="0" y="0"/>
                </a:moveTo>
                <a:lnTo>
                  <a:pt x="7847120" y="0"/>
                </a:lnTo>
                <a:lnTo>
                  <a:pt x="7847120" y="1141399"/>
                </a:lnTo>
                <a:lnTo>
                  <a:pt x="0" y="114139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64945" y="4197433"/>
            <a:ext cx="1752028" cy="2742902"/>
          </a:xfrm>
          <a:custGeom>
            <a:avLst/>
            <a:gdLst/>
            <a:ahLst/>
            <a:cxnLst/>
            <a:rect r="r" b="b" t="t" l="l"/>
            <a:pathLst>
              <a:path h="2742902" w="1752028">
                <a:moveTo>
                  <a:pt x="0" y="0"/>
                </a:moveTo>
                <a:lnTo>
                  <a:pt x="1752029" y="0"/>
                </a:lnTo>
                <a:lnTo>
                  <a:pt x="1752029" y="2742902"/>
                </a:lnTo>
                <a:lnTo>
                  <a:pt x="0" y="27429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64945" y="7041857"/>
            <a:ext cx="1752028" cy="2742902"/>
          </a:xfrm>
          <a:custGeom>
            <a:avLst/>
            <a:gdLst/>
            <a:ahLst/>
            <a:cxnLst/>
            <a:rect r="r" b="b" t="t" l="l"/>
            <a:pathLst>
              <a:path h="2742902" w="1752028">
                <a:moveTo>
                  <a:pt x="0" y="0"/>
                </a:moveTo>
                <a:lnTo>
                  <a:pt x="1752029" y="0"/>
                </a:lnTo>
                <a:lnTo>
                  <a:pt x="1752029" y="2742902"/>
                </a:lnTo>
                <a:lnTo>
                  <a:pt x="0" y="27429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10800000">
            <a:off x="10775596" y="386686"/>
            <a:ext cx="7847120" cy="1141399"/>
          </a:xfrm>
          <a:custGeom>
            <a:avLst/>
            <a:gdLst/>
            <a:ahLst/>
            <a:cxnLst/>
            <a:rect r="r" b="b" t="t" l="l"/>
            <a:pathLst>
              <a:path h="1141399" w="7847120">
                <a:moveTo>
                  <a:pt x="0" y="0"/>
                </a:moveTo>
                <a:lnTo>
                  <a:pt x="7847121" y="0"/>
                </a:lnTo>
                <a:lnTo>
                  <a:pt x="7847121" y="1141399"/>
                </a:lnTo>
                <a:lnTo>
                  <a:pt x="0" y="114139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5400000">
            <a:off x="13335740" y="5218137"/>
            <a:ext cx="7847120" cy="1141399"/>
          </a:xfrm>
          <a:custGeom>
            <a:avLst/>
            <a:gdLst/>
            <a:ahLst/>
            <a:cxnLst/>
            <a:rect r="r" b="b" t="t" l="l"/>
            <a:pathLst>
              <a:path h="1141399" w="7847120">
                <a:moveTo>
                  <a:pt x="0" y="0"/>
                </a:moveTo>
                <a:lnTo>
                  <a:pt x="7847120" y="0"/>
                </a:lnTo>
                <a:lnTo>
                  <a:pt x="7847120" y="1141400"/>
                </a:lnTo>
                <a:lnTo>
                  <a:pt x="0" y="11414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718248" y="1630557"/>
            <a:ext cx="15970353" cy="7945250"/>
          </a:xfrm>
          <a:custGeom>
            <a:avLst/>
            <a:gdLst/>
            <a:ahLst/>
            <a:cxnLst/>
            <a:rect r="r" b="b" t="t" l="l"/>
            <a:pathLst>
              <a:path h="7945250" w="15970353">
                <a:moveTo>
                  <a:pt x="0" y="0"/>
                </a:moveTo>
                <a:lnTo>
                  <a:pt x="15970352" y="0"/>
                </a:lnTo>
                <a:lnTo>
                  <a:pt x="15970352" y="7945250"/>
                </a:lnTo>
                <a:lnTo>
                  <a:pt x="0" y="794525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6666" r="0" b="-6666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997737" y="1614208"/>
            <a:ext cx="7046114" cy="7046114"/>
          </a:xfrm>
          <a:custGeom>
            <a:avLst/>
            <a:gdLst/>
            <a:ahLst/>
            <a:cxnLst/>
            <a:rect r="r" b="b" t="t" l="l"/>
            <a:pathLst>
              <a:path h="7046114" w="7046114">
                <a:moveTo>
                  <a:pt x="7046114" y="0"/>
                </a:moveTo>
                <a:lnTo>
                  <a:pt x="0" y="0"/>
                </a:lnTo>
                <a:lnTo>
                  <a:pt x="0" y="7046115"/>
                </a:lnTo>
                <a:lnTo>
                  <a:pt x="7046114" y="7046115"/>
                </a:lnTo>
                <a:lnTo>
                  <a:pt x="7046114" y="0"/>
                </a:lnTo>
                <a:close/>
              </a:path>
            </a:pathLst>
          </a:custGeom>
          <a:blipFill>
            <a:blip r:embed="rId3">
              <a:alphaModFix amt="26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905631" y="2528347"/>
            <a:ext cx="5230326" cy="5230305"/>
            <a:chOff x="0" y="0"/>
            <a:chExt cx="6350000" cy="634997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/>
              <a:stretch>
                <a:fillRect l="-25046" t="0" r="-25046" b="0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-3545119">
            <a:off x="13604405" y="5326250"/>
            <a:ext cx="9367190" cy="6335626"/>
          </a:xfrm>
          <a:custGeom>
            <a:avLst/>
            <a:gdLst/>
            <a:ahLst/>
            <a:cxnLst/>
            <a:rect r="r" b="b" t="t" l="l"/>
            <a:pathLst>
              <a:path h="6335626" w="9367190">
                <a:moveTo>
                  <a:pt x="0" y="0"/>
                </a:moveTo>
                <a:lnTo>
                  <a:pt x="9367190" y="0"/>
                </a:lnTo>
                <a:lnTo>
                  <a:pt x="9367190" y="6335626"/>
                </a:lnTo>
                <a:lnTo>
                  <a:pt x="0" y="63356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6272769">
            <a:off x="3789676" y="-6005800"/>
            <a:ext cx="6996349" cy="8370428"/>
          </a:xfrm>
          <a:custGeom>
            <a:avLst/>
            <a:gdLst/>
            <a:ahLst/>
            <a:cxnLst/>
            <a:rect r="r" b="b" t="t" l="l"/>
            <a:pathLst>
              <a:path h="8370428" w="6996349">
                <a:moveTo>
                  <a:pt x="0" y="0"/>
                </a:moveTo>
                <a:lnTo>
                  <a:pt x="6996349" y="0"/>
                </a:lnTo>
                <a:lnTo>
                  <a:pt x="6996349" y="8370428"/>
                </a:lnTo>
                <a:lnTo>
                  <a:pt x="0" y="837042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-90576" r="-10296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8384016" y="4655726"/>
            <a:ext cx="5684324" cy="138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199"/>
              </a:lnSpc>
            </a:pPr>
            <a:r>
              <a:rPr lang="en-US" sz="8499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16 Sprint’s</a:t>
            </a:r>
          </a:p>
        </p:txBody>
      </p:sp>
      <p:sp>
        <p:nvSpPr>
          <p:cNvPr name="Freeform 9" id="9"/>
          <p:cNvSpPr/>
          <p:nvPr/>
        </p:nvSpPr>
        <p:spPr>
          <a:xfrm flipH="true" flipV="false" rot="0">
            <a:off x="9480479" y="299697"/>
            <a:ext cx="7367001" cy="4843803"/>
          </a:xfrm>
          <a:custGeom>
            <a:avLst/>
            <a:gdLst/>
            <a:ahLst/>
            <a:cxnLst/>
            <a:rect r="r" b="b" t="t" l="l"/>
            <a:pathLst>
              <a:path h="4843803" w="7367001">
                <a:moveTo>
                  <a:pt x="7367001" y="0"/>
                </a:moveTo>
                <a:lnTo>
                  <a:pt x="0" y="0"/>
                </a:lnTo>
                <a:lnTo>
                  <a:pt x="0" y="4843803"/>
                </a:lnTo>
                <a:lnTo>
                  <a:pt x="7367001" y="4843803"/>
                </a:lnTo>
                <a:lnTo>
                  <a:pt x="7367001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12"/>
          <a:srcRect l="0" t="0" r="0" b="0"/>
          <a:stretch>
            <a:fillRect/>
          </a:stretch>
        </p:blipFill>
        <p:spPr>
          <a:xfrm flipH="false" flipV="false" rot="-5400000">
            <a:off x="9753509" y="6319180"/>
            <a:ext cx="3018119" cy="33722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90F8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541709" y="781050"/>
            <a:ext cx="4694699" cy="1541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284"/>
              </a:lnSpc>
            </a:pPr>
            <a:r>
              <a:rPr lang="en-US" b="true" sz="8499">
                <a:solidFill>
                  <a:srgbClr val="FFFFFF"/>
                </a:solidFill>
                <a:latin typeface="Agrandir Wide Thin Bold"/>
                <a:ea typeface="Agrandir Wide Thin Bold"/>
                <a:cs typeface="Agrandir Wide Thin Bold"/>
                <a:sym typeface="Agrandir Wide Thin Bold"/>
              </a:rPr>
              <a:t>Sprint’s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1821414" y="7016115"/>
            <a:ext cx="3839042" cy="1794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57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Sp</a:t>
            </a:r>
            <a:r>
              <a:rPr lang="en-US" sz="3000" u="non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rint 2 </a:t>
            </a:r>
          </a:p>
          <a:p>
            <a:pPr algn="ctr" marL="0" indent="0" lvl="0">
              <a:lnSpc>
                <a:spcPts val="3570"/>
              </a:lnSpc>
              <a:spcBef>
                <a:spcPct val="0"/>
              </a:spcBef>
            </a:pPr>
            <a:r>
              <a:rPr lang="en-US" sz="3000" u="non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(Semanas 4–5) </a:t>
            </a:r>
          </a:p>
          <a:p>
            <a:pPr algn="ctr" marL="0" indent="0" lvl="0">
              <a:lnSpc>
                <a:spcPts val="3570"/>
              </a:lnSpc>
              <a:spcBef>
                <a:spcPct val="0"/>
              </a:spcBef>
            </a:pPr>
            <a:r>
              <a:rPr lang="en-US" sz="3000" u="non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MVP: IA + Evidencias + Dashboard básico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7314518" y="3114297"/>
            <a:ext cx="3901818" cy="3901818"/>
            <a:chOff x="0" y="0"/>
            <a:chExt cx="5202424" cy="520242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202424" cy="5202424"/>
            </a:xfrm>
            <a:custGeom>
              <a:avLst/>
              <a:gdLst/>
              <a:ahLst/>
              <a:cxnLst/>
              <a:rect r="r" b="b" t="t" l="l"/>
              <a:pathLst>
                <a:path h="5202424" w="5202424">
                  <a:moveTo>
                    <a:pt x="0" y="0"/>
                  </a:moveTo>
                  <a:lnTo>
                    <a:pt x="5202424" y="0"/>
                  </a:lnTo>
                  <a:lnTo>
                    <a:pt x="5202424" y="5202424"/>
                  </a:lnTo>
                  <a:lnTo>
                    <a:pt x="0" y="52024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6" id="6"/>
            <p:cNvGrpSpPr/>
            <p:nvPr/>
          </p:nvGrpSpPr>
          <p:grpSpPr>
            <a:xfrm rot="0">
              <a:off x="903097" y="903097"/>
              <a:ext cx="3396231" cy="3396231"/>
              <a:chOff x="0" y="0"/>
              <a:chExt cx="812800" cy="8128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47F4F4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5243"/>
                  </a:lnSpc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0">
              <a:off x="971247" y="971247"/>
              <a:ext cx="3259930" cy="3259930"/>
              <a:chOff x="0" y="0"/>
              <a:chExt cx="812800" cy="8128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24CCD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5243"/>
                  </a:lnSpc>
                </a:pPr>
              </a:p>
            </p:txBody>
          </p:sp>
        </p:grpSp>
      </p:grpSp>
      <p:grpSp>
        <p:nvGrpSpPr>
          <p:cNvPr name="Group 12" id="12"/>
          <p:cNvGrpSpPr/>
          <p:nvPr/>
        </p:nvGrpSpPr>
        <p:grpSpPr>
          <a:xfrm rot="0">
            <a:off x="11758638" y="3114297"/>
            <a:ext cx="3901818" cy="3901818"/>
            <a:chOff x="0" y="0"/>
            <a:chExt cx="5202424" cy="5202424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5202424" cy="5202424"/>
            </a:xfrm>
            <a:custGeom>
              <a:avLst/>
              <a:gdLst/>
              <a:ahLst/>
              <a:cxnLst/>
              <a:rect r="r" b="b" t="t" l="l"/>
              <a:pathLst>
                <a:path h="5202424" w="5202424">
                  <a:moveTo>
                    <a:pt x="0" y="0"/>
                  </a:moveTo>
                  <a:lnTo>
                    <a:pt x="5202424" y="0"/>
                  </a:lnTo>
                  <a:lnTo>
                    <a:pt x="5202424" y="5202424"/>
                  </a:lnTo>
                  <a:lnTo>
                    <a:pt x="0" y="52024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14" id="14"/>
            <p:cNvGrpSpPr/>
            <p:nvPr/>
          </p:nvGrpSpPr>
          <p:grpSpPr>
            <a:xfrm rot="0">
              <a:off x="903097" y="903097"/>
              <a:ext cx="3396231" cy="3396231"/>
              <a:chOff x="0" y="0"/>
              <a:chExt cx="812800" cy="812800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47F4F4"/>
              </a:solidFill>
            </p:spPr>
          </p:sp>
          <p:sp>
            <p:nvSpPr>
              <p:cNvPr name="TextBox 16" id="16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5243"/>
                  </a:lnSpc>
                </a:pPr>
              </a:p>
            </p:txBody>
          </p:sp>
        </p:grpSp>
        <p:grpSp>
          <p:nvGrpSpPr>
            <p:cNvPr name="Group 17" id="17"/>
            <p:cNvGrpSpPr/>
            <p:nvPr/>
          </p:nvGrpSpPr>
          <p:grpSpPr>
            <a:xfrm rot="0">
              <a:off x="971247" y="971247"/>
              <a:ext cx="3259930" cy="3259930"/>
              <a:chOff x="0" y="0"/>
              <a:chExt cx="812800" cy="812800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24CCD"/>
              </a:solidFill>
            </p:spPr>
          </p:sp>
          <p:sp>
            <p:nvSpPr>
              <p:cNvPr name="TextBox 19" id="19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5243"/>
                  </a:lnSpc>
                </a:pPr>
              </a:p>
            </p:txBody>
          </p:sp>
        </p:grpSp>
      </p:grpSp>
      <p:sp>
        <p:nvSpPr>
          <p:cNvPr name="TextBox 20" id="20"/>
          <p:cNvSpPr txBox="true"/>
          <p:nvPr/>
        </p:nvSpPr>
        <p:spPr>
          <a:xfrm rot="0">
            <a:off x="7381607" y="7016115"/>
            <a:ext cx="3839042" cy="1794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570"/>
              </a:lnSpc>
            </a:pPr>
            <a:r>
              <a:rPr lang="en-US" sz="30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Sp</a:t>
            </a:r>
            <a:r>
              <a:rPr lang="en-US" sz="3000" u="non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rint 1 </a:t>
            </a:r>
          </a:p>
          <a:p>
            <a:pPr algn="ctr" marL="0" indent="0" lvl="0">
              <a:lnSpc>
                <a:spcPts val="3570"/>
              </a:lnSpc>
            </a:pPr>
            <a:r>
              <a:rPr lang="en-US" sz="3000" u="non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(Semanas 1–3)  Registro base + Offline + API/DB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2865462" y="3114297"/>
            <a:ext cx="3901818" cy="3901818"/>
            <a:chOff x="0" y="0"/>
            <a:chExt cx="5202424" cy="5202424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5202424" cy="5202424"/>
            </a:xfrm>
            <a:custGeom>
              <a:avLst/>
              <a:gdLst/>
              <a:ahLst/>
              <a:cxnLst/>
              <a:rect r="r" b="b" t="t" l="l"/>
              <a:pathLst>
                <a:path h="5202424" w="5202424">
                  <a:moveTo>
                    <a:pt x="0" y="0"/>
                  </a:moveTo>
                  <a:lnTo>
                    <a:pt x="5202424" y="0"/>
                  </a:lnTo>
                  <a:lnTo>
                    <a:pt x="5202424" y="5202424"/>
                  </a:lnTo>
                  <a:lnTo>
                    <a:pt x="0" y="52024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23" id="23"/>
            <p:cNvGrpSpPr/>
            <p:nvPr/>
          </p:nvGrpSpPr>
          <p:grpSpPr>
            <a:xfrm rot="0">
              <a:off x="903097" y="903097"/>
              <a:ext cx="3396231" cy="3396231"/>
              <a:chOff x="0" y="0"/>
              <a:chExt cx="812800" cy="812800"/>
            </a:xfrm>
          </p:grpSpPr>
          <p:sp>
            <p:nvSpPr>
              <p:cNvPr name="Freeform 24" id="2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47F4F4"/>
              </a:solidFill>
            </p:spPr>
          </p:sp>
          <p:sp>
            <p:nvSpPr>
              <p:cNvPr name="TextBox 25" id="25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5243"/>
                  </a:lnSpc>
                </a:pPr>
              </a:p>
            </p:txBody>
          </p:sp>
        </p:grpSp>
        <p:grpSp>
          <p:nvGrpSpPr>
            <p:cNvPr name="Group 26" id="26"/>
            <p:cNvGrpSpPr/>
            <p:nvPr/>
          </p:nvGrpSpPr>
          <p:grpSpPr>
            <a:xfrm rot="0">
              <a:off x="971247" y="971247"/>
              <a:ext cx="3259930" cy="3259930"/>
              <a:chOff x="0" y="0"/>
              <a:chExt cx="812800" cy="812800"/>
            </a:xfrm>
          </p:grpSpPr>
          <p:sp>
            <p:nvSpPr>
              <p:cNvPr name="Freeform 27" id="2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24CCD"/>
              </a:solidFill>
            </p:spPr>
          </p:sp>
          <p:sp>
            <p:nvSpPr>
              <p:cNvPr name="TextBox 28" id="28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5243"/>
                  </a:lnSpc>
                </a:pPr>
              </a:p>
            </p:txBody>
          </p:sp>
        </p:grpSp>
      </p:grpSp>
      <p:sp>
        <p:nvSpPr>
          <p:cNvPr name="TextBox 29" id="29"/>
          <p:cNvSpPr txBox="true"/>
          <p:nvPr/>
        </p:nvSpPr>
        <p:spPr>
          <a:xfrm rot="0">
            <a:off x="2627544" y="7016115"/>
            <a:ext cx="4449056" cy="2242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570"/>
              </a:lnSpc>
            </a:pPr>
            <a:r>
              <a:rPr lang="en-US" sz="30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Sp</a:t>
            </a:r>
            <a:r>
              <a:rPr lang="en-US" sz="3000" u="non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rint 0 </a:t>
            </a:r>
          </a:p>
          <a:p>
            <a:pPr algn="ctr" marL="0" indent="0" lvl="0">
              <a:lnSpc>
                <a:spcPts val="3570"/>
              </a:lnSpc>
            </a:pPr>
            <a:r>
              <a:rPr lang="en-US" sz="3000" u="non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(Semanas 0)  repos, CI/CD con quality gates, DoR/DoD, RTM, OpenAPI stub, modelo de datos.</a:t>
            </a:r>
          </a:p>
        </p:txBody>
      </p:sp>
    </p:spTree>
  </p:cSld>
  <p:clrMapOvr>
    <a:masterClrMapping/>
  </p:clrMapOvr>
</p:sld>
</file>

<file path=ppt/slides/slide3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6824" r="0" b="-4095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64945" y="1333363"/>
            <a:ext cx="1752028" cy="2742902"/>
          </a:xfrm>
          <a:custGeom>
            <a:avLst/>
            <a:gdLst/>
            <a:ahLst/>
            <a:cxnLst/>
            <a:rect r="r" b="b" t="t" l="l"/>
            <a:pathLst>
              <a:path h="2742902" w="1752028">
                <a:moveTo>
                  <a:pt x="0" y="0"/>
                </a:moveTo>
                <a:lnTo>
                  <a:pt x="1752029" y="0"/>
                </a:lnTo>
                <a:lnTo>
                  <a:pt x="1752029" y="2742902"/>
                </a:lnTo>
                <a:lnTo>
                  <a:pt x="0" y="27429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052701" y="386686"/>
            <a:ext cx="7847120" cy="1141399"/>
          </a:xfrm>
          <a:custGeom>
            <a:avLst/>
            <a:gdLst/>
            <a:ahLst/>
            <a:cxnLst/>
            <a:rect r="r" b="b" t="t" l="l"/>
            <a:pathLst>
              <a:path h="1141399" w="7847120">
                <a:moveTo>
                  <a:pt x="0" y="0"/>
                </a:moveTo>
                <a:lnTo>
                  <a:pt x="7847120" y="0"/>
                </a:lnTo>
                <a:lnTo>
                  <a:pt x="7847120" y="1141399"/>
                </a:lnTo>
                <a:lnTo>
                  <a:pt x="0" y="114139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64945" y="4197433"/>
            <a:ext cx="1752028" cy="2742902"/>
          </a:xfrm>
          <a:custGeom>
            <a:avLst/>
            <a:gdLst/>
            <a:ahLst/>
            <a:cxnLst/>
            <a:rect r="r" b="b" t="t" l="l"/>
            <a:pathLst>
              <a:path h="2742902" w="1752028">
                <a:moveTo>
                  <a:pt x="0" y="0"/>
                </a:moveTo>
                <a:lnTo>
                  <a:pt x="1752029" y="0"/>
                </a:lnTo>
                <a:lnTo>
                  <a:pt x="1752029" y="2742902"/>
                </a:lnTo>
                <a:lnTo>
                  <a:pt x="0" y="27429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64945" y="7041857"/>
            <a:ext cx="1752028" cy="2742902"/>
          </a:xfrm>
          <a:custGeom>
            <a:avLst/>
            <a:gdLst/>
            <a:ahLst/>
            <a:cxnLst/>
            <a:rect r="r" b="b" t="t" l="l"/>
            <a:pathLst>
              <a:path h="2742902" w="1752028">
                <a:moveTo>
                  <a:pt x="0" y="0"/>
                </a:moveTo>
                <a:lnTo>
                  <a:pt x="1752029" y="0"/>
                </a:lnTo>
                <a:lnTo>
                  <a:pt x="1752029" y="2742902"/>
                </a:lnTo>
                <a:lnTo>
                  <a:pt x="0" y="27429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10800000">
            <a:off x="10775596" y="386686"/>
            <a:ext cx="7847120" cy="1141399"/>
          </a:xfrm>
          <a:custGeom>
            <a:avLst/>
            <a:gdLst/>
            <a:ahLst/>
            <a:cxnLst/>
            <a:rect r="r" b="b" t="t" l="l"/>
            <a:pathLst>
              <a:path h="1141399" w="7847120">
                <a:moveTo>
                  <a:pt x="0" y="0"/>
                </a:moveTo>
                <a:lnTo>
                  <a:pt x="7847121" y="0"/>
                </a:lnTo>
                <a:lnTo>
                  <a:pt x="7847121" y="1141399"/>
                </a:lnTo>
                <a:lnTo>
                  <a:pt x="0" y="114139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5400000">
            <a:off x="13335740" y="5218137"/>
            <a:ext cx="7847120" cy="1141399"/>
          </a:xfrm>
          <a:custGeom>
            <a:avLst/>
            <a:gdLst/>
            <a:ahLst/>
            <a:cxnLst/>
            <a:rect r="r" b="b" t="t" l="l"/>
            <a:pathLst>
              <a:path h="1141399" w="7847120">
                <a:moveTo>
                  <a:pt x="0" y="0"/>
                </a:moveTo>
                <a:lnTo>
                  <a:pt x="7847120" y="0"/>
                </a:lnTo>
                <a:lnTo>
                  <a:pt x="7847120" y="1141400"/>
                </a:lnTo>
                <a:lnTo>
                  <a:pt x="0" y="11414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0">
            <a:off x="2785996" y="2028078"/>
            <a:ext cx="12716009" cy="3115422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 rot="0">
            <a:off x="3469886" y="1978152"/>
            <a:ext cx="11348228" cy="3165348"/>
            <a:chOff x="0" y="0"/>
            <a:chExt cx="1463239" cy="408139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463239" cy="408139"/>
            </a:xfrm>
            <a:custGeom>
              <a:avLst/>
              <a:gdLst/>
              <a:ahLst/>
              <a:cxnLst/>
              <a:rect r="r" b="b" t="t" l="l"/>
              <a:pathLst>
                <a:path h="408139" w="1463239">
                  <a:moveTo>
                    <a:pt x="0" y="0"/>
                  </a:moveTo>
                  <a:lnTo>
                    <a:pt x="1463239" y="0"/>
                  </a:lnTo>
                  <a:lnTo>
                    <a:pt x="1463239" y="408139"/>
                  </a:lnTo>
                  <a:lnTo>
                    <a:pt x="0" y="40813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66675"/>
              <a:ext cx="1463239" cy="474814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700"/>
                </a:lnSpc>
              </a:pPr>
              <a:r>
                <a:rPr lang="en-US" sz="1800" b="true">
                  <a:solidFill>
                    <a:srgbClr val="FFFFFF"/>
                  </a:solidFill>
                  <a:latin typeface="HK Modular"/>
                  <a:ea typeface="HK Modular"/>
                  <a:cs typeface="HK Modular"/>
                  <a:sym typeface="HK Modular"/>
                </a:rPr>
                <a:t>Duración: 3 Semana</a:t>
              </a:r>
            </a:p>
            <a:p>
              <a:pPr algn="ctr">
                <a:lnSpc>
                  <a:spcPts val="2700"/>
                </a:lnSpc>
              </a:pPr>
              <a:r>
                <a:rPr lang="en-US" sz="1800" b="true">
                  <a:solidFill>
                    <a:srgbClr val="FFFFFF"/>
                  </a:solidFill>
                  <a:latin typeface="HK Modular"/>
                  <a:ea typeface="HK Modular"/>
                  <a:cs typeface="HK Modular"/>
                  <a:sym typeface="HK Modular"/>
                </a:rPr>
                <a:t>Evidencias: Documentación Scrum definida</a:t>
              </a:r>
            </a:p>
            <a:p>
              <a:pPr algn="ctr">
                <a:lnSpc>
                  <a:spcPts val="2700"/>
                </a:lnSpc>
              </a:pPr>
              <a:r>
                <a:rPr lang="en-US" b="true" sz="1800">
                  <a:solidFill>
                    <a:srgbClr val="FFFFFF"/>
                  </a:solidFill>
                  <a:latin typeface="HK Modular"/>
                  <a:ea typeface="HK Modular"/>
                  <a:cs typeface="HK Modular"/>
                  <a:sym typeface="HK Modular"/>
                </a:rPr>
                <a:t>Descripción: Preparación y configuración de entorno de trabajo, junto a la obtención de las plantillas de documentación mencionadas como evidencias anteriormente.</a:t>
              </a: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317905" y="7102260"/>
            <a:ext cx="17652189" cy="1963806"/>
          </a:xfrm>
          <a:custGeom>
            <a:avLst/>
            <a:gdLst/>
            <a:ahLst/>
            <a:cxnLst/>
            <a:rect r="r" b="b" t="t" l="l"/>
            <a:pathLst>
              <a:path h="1963806" w="17652189">
                <a:moveTo>
                  <a:pt x="0" y="0"/>
                </a:moveTo>
                <a:lnTo>
                  <a:pt x="17652190" y="0"/>
                </a:lnTo>
                <a:lnTo>
                  <a:pt x="17652190" y="1963806"/>
                </a:lnTo>
                <a:lnTo>
                  <a:pt x="0" y="196380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6648350" y="710226"/>
            <a:ext cx="3938917" cy="11550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665"/>
              </a:lnSpc>
            </a:pPr>
            <a:r>
              <a:rPr lang="en-US" b="true" sz="6335">
                <a:solidFill>
                  <a:srgbClr val="FFFFFF"/>
                </a:solidFill>
                <a:latin typeface="Agrandir Wide Thin Bold"/>
                <a:ea typeface="Agrandir Wide Thin Bold"/>
                <a:cs typeface="Agrandir Wide Thin Bold"/>
                <a:sym typeface="Agrandir Wide Thin Bold"/>
              </a:rPr>
              <a:t>Sprint 0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886601" y="5655487"/>
            <a:ext cx="5717599" cy="8235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485"/>
              </a:lnSpc>
            </a:pPr>
            <a:r>
              <a:rPr lang="en-US" b="true" sz="4533">
                <a:solidFill>
                  <a:srgbClr val="FFFFFF"/>
                </a:solidFill>
                <a:latin typeface="Agrandir Wide Thin Bold"/>
                <a:ea typeface="Agrandir Wide Thin Bold"/>
                <a:cs typeface="Agrandir Wide Thin Bold"/>
                <a:sym typeface="Agrandir Wide Thin Bold"/>
              </a:rPr>
              <a:t>Sprint Backlog 0</a:t>
            </a:r>
          </a:p>
        </p:txBody>
      </p:sp>
    </p:spTree>
  </p:cSld>
  <p:clrMapOvr>
    <a:masterClrMapping/>
  </p:clrMapOvr>
</p:sld>
</file>

<file path=ppt/slides/slide3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6824" r="0" b="-4095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64945" y="1333363"/>
            <a:ext cx="1752028" cy="2742902"/>
          </a:xfrm>
          <a:custGeom>
            <a:avLst/>
            <a:gdLst/>
            <a:ahLst/>
            <a:cxnLst/>
            <a:rect r="r" b="b" t="t" l="l"/>
            <a:pathLst>
              <a:path h="2742902" w="1752028">
                <a:moveTo>
                  <a:pt x="0" y="0"/>
                </a:moveTo>
                <a:lnTo>
                  <a:pt x="1752029" y="0"/>
                </a:lnTo>
                <a:lnTo>
                  <a:pt x="1752029" y="2742902"/>
                </a:lnTo>
                <a:lnTo>
                  <a:pt x="0" y="27429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052701" y="386686"/>
            <a:ext cx="7847120" cy="1141399"/>
          </a:xfrm>
          <a:custGeom>
            <a:avLst/>
            <a:gdLst/>
            <a:ahLst/>
            <a:cxnLst/>
            <a:rect r="r" b="b" t="t" l="l"/>
            <a:pathLst>
              <a:path h="1141399" w="7847120">
                <a:moveTo>
                  <a:pt x="0" y="0"/>
                </a:moveTo>
                <a:lnTo>
                  <a:pt x="7847120" y="0"/>
                </a:lnTo>
                <a:lnTo>
                  <a:pt x="7847120" y="1141399"/>
                </a:lnTo>
                <a:lnTo>
                  <a:pt x="0" y="114139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64945" y="4197433"/>
            <a:ext cx="1752028" cy="2742902"/>
          </a:xfrm>
          <a:custGeom>
            <a:avLst/>
            <a:gdLst/>
            <a:ahLst/>
            <a:cxnLst/>
            <a:rect r="r" b="b" t="t" l="l"/>
            <a:pathLst>
              <a:path h="2742902" w="1752028">
                <a:moveTo>
                  <a:pt x="0" y="0"/>
                </a:moveTo>
                <a:lnTo>
                  <a:pt x="1752029" y="0"/>
                </a:lnTo>
                <a:lnTo>
                  <a:pt x="1752029" y="2742902"/>
                </a:lnTo>
                <a:lnTo>
                  <a:pt x="0" y="27429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64945" y="7041857"/>
            <a:ext cx="1752028" cy="2742902"/>
          </a:xfrm>
          <a:custGeom>
            <a:avLst/>
            <a:gdLst/>
            <a:ahLst/>
            <a:cxnLst/>
            <a:rect r="r" b="b" t="t" l="l"/>
            <a:pathLst>
              <a:path h="2742902" w="1752028">
                <a:moveTo>
                  <a:pt x="0" y="0"/>
                </a:moveTo>
                <a:lnTo>
                  <a:pt x="1752029" y="0"/>
                </a:lnTo>
                <a:lnTo>
                  <a:pt x="1752029" y="2742902"/>
                </a:lnTo>
                <a:lnTo>
                  <a:pt x="0" y="27429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10800000">
            <a:off x="10775596" y="386686"/>
            <a:ext cx="7847120" cy="1141399"/>
          </a:xfrm>
          <a:custGeom>
            <a:avLst/>
            <a:gdLst/>
            <a:ahLst/>
            <a:cxnLst/>
            <a:rect r="r" b="b" t="t" l="l"/>
            <a:pathLst>
              <a:path h="1141399" w="7847120">
                <a:moveTo>
                  <a:pt x="0" y="0"/>
                </a:moveTo>
                <a:lnTo>
                  <a:pt x="7847121" y="0"/>
                </a:lnTo>
                <a:lnTo>
                  <a:pt x="7847121" y="1141399"/>
                </a:lnTo>
                <a:lnTo>
                  <a:pt x="0" y="114139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5400000">
            <a:off x="13335740" y="5218137"/>
            <a:ext cx="7847120" cy="1141399"/>
          </a:xfrm>
          <a:custGeom>
            <a:avLst/>
            <a:gdLst/>
            <a:ahLst/>
            <a:cxnLst/>
            <a:rect r="r" b="b" t="t" l="l"/>
            <a:pathLst>
              <a:path h="1141399" w="7847120">
                <a:moveTo>
                  <a:pt x="0" y="0"/>
                </a:moveTo>
                <a:lnTo>
                  <a:pt x="7847120" y="0"/>
                </a:lnTo>
                <a:lnTo>
                  <a:pt x="7847120" y="1141400"/>
                </a:lnTo>
                <a:lnTo>
                  <a:pt x="0" y="11414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616974" y="2986806"/>
            <a:ext cx="13451182" cy="6725591"/>
          </a:xfrm>
          <a:custGeom>
            <a:avLst/>
            <a:gdLst/>
            <a:ahLst/>
            <a:cxnLst/>
            <a:rect r="r" b="b" t="t" l="l"/>
            <a:pathLst>
              <a:path h="6725591" w="13451182">
                <a:moveTo>
                  <a:pt x="0" y="0"/>
                </a:moveTo>
                <a:lnTo>
                  <a:pt x="13451182" y="0"/>
                </a:lnTo>
                <a:lnTo>
                  <a:pt x="13451182" y="6725591"/>
                </a:lnTo>
                <a:lnTo>
                  <a:pt x="0" y="672559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6129085" y="1337585"/>
            <a:ext cx="6426958" cy="11550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665"/>
              </a:lnSpc>
            </a:pPr>
            <a:r>
              <a:rPr lang="en-US" b="true" sz="6335">
                <a:solidFill>
                  <a:srgbClr val="FFFFFF"/>
                </a:solidFill>
                <a:latin typeface="Agrandir Wide Thin Bold"/>
                <a:ea typeface="Agrandir Wide Thin Bold"/>
                <a:cs typeface="Agrandir Wide Thin Bold"/>
                <a:sym typeface="Agrandir Wide Thin Bold"/>
              </a:rPr>
              <a:t>Burndown 0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7777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135602" y="5777390"/>
            <a:ext cx="4153193" cy="4375970"/>
          </a:xfrm>
          <a:custGeom>
            <a:avLst/>
            <a:gdLst/>
            <a:ahLst/>
            <a:cxnLst/>
            <a:rect r="r" b="b" t="t" l="l"/>
            <a:pathLst>
              <a:path h="4375970" w="4153193">
                <a:moveTo>
                  <a:pt x="0" y="0"/>
                </a:moveTo>
                <a:lnTo>
                  <a:pt x="4153193" y="0"/>
                </a:lnTo>
                <a:lnTo>
                  <a:pt x="4153193" y="4375970"/>
                </a:lnTo>
                <a:lnTo>
                  <a:pt x="0" y="43759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553765" y="-227369"/>
            <a:ext cx="5411070" cy="5701319"/>
          </a:xfrm>
          <a:custGeom>
            <a:avLst/>
            <a:gdLst/>
            <a:ahLst/>
            <a:cxnLst/>
            <a:rect r="r" b="b" t="t" l="l"/>
            <a:pathLst>
              <a:path h="5701319" w="5411070">
                <a:moveTo>
                  <a:pt x="0" y="0"/>
                </a:moveTo>
                <a:lnTo>
                  <a:pt x="5411070" y="0"/>
                </a:lnTo>
                <a:lnTo>
                  <a:pt x="5411070" y="5701318"/>
                </a:lnTo>
                <a:lnTo>
                  <a:pt x="0" y="570131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295157">
            <a:off x="1162689" y="669960"/>
            <a:ext cx="1496713" cy="1504922"/>
          </a:xfrm>
          <a:custGeom>
            <a:avLst/>
            <a:gdLst/>
            <a:ahLst/>
            <a:cxnLst/>
            <a:rect r="r" b="b" t="t" l="l"/>
            <a:pathLst>
              <a:path h="1504922" w="1496713">
                <a:moveTo>
                  <a:pt x="0" y="0"/>
                </a:moveTo>
                <a:lnTo>
                  <a:pt x="1496713" y="0"/>
                </a:lnTo>
                <a:lnTo>
                  <a:pt x="1496713" y="1504922"/>
                </a:lnTo>
                <a:lnTo>
                  <a:pt x="0" y="150492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939956">
            <a:off x="15749091" y="8799176"/>
            <a:ext cx="1745766" cy="1755341"/>
          </a:xfrm>
          <a:custGeom>
            <a:avLst/>
            <a:gdLst/>
            <a:ahLst/>
            <a:cxnLst/>
            <a:rect r="r" b="b" t="t" l="l"/>
            <a:pathLst>
              <a:path h="1755341" w="1745766">
                <a:moveTo>
                  <a:pt x="0" y="0"/>
                </a:moveTo>
                <a:lnTo>
                  <a:pt x="1745766" y="0"/>
                </a:lnTo>
                <a:lnTo>
                  <a:pt x="1745766" y="1755341"/>
                </a:lnTo>
                <a:lnTo>
                  <a:pt x="0" y="175534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929256" y="1028700"/>
            <a:ext cx="8429487" cy="3529848"/>
          </a:xfrm>
          <a:custGeom>
            <a:avLst/>
            <a:gdLst/>
            <a:ahLst/>
            <a:cxnLst/>
            <a:rect r="r" b="b" t="t" l="l"/>
            <a:pathLst>
              <a:path h="3529848" w="8429487">
                <a:moveTo>
                  <a:pt x="0" y="0"/>
                </a:moveTo>
                <a:lnTo>
                  <a:pt x="8429488" y="0"/>
                </a:lnTo>
                <a:lnTo>
                  <a:pt x="8429488" y="3529848"/>
                </a:lnTo>
                <a:lnTo>
                  <a:pt x="0" y="352984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408948" y="5105400"/>
            <a:ext cx="15470103" cy="3994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50"/>
              </a:lnSpc>
            </a:pPr>
            <a:r>
              <a:rPr lang="en-US" sz="3500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COSEMAR S.A. es una empresa experta en el manejo integral de residuos. Despliegan labores de recolección, transporte y disposición final de residuos bajo exigentes estándares de seguridad y calidad que les permiten ofrecer a sus clientes y usuarios el servicios de excelencia basados en el cuidado del medioambiente y la integridad de sus colaboradores y con un positivo impacto en las comunidades donde trabajan.</a:t>
            </a:r>
          </a:p>
          <a:p>
            <a:pPr algn="ctr">
              <a:lnSpc>
                <a:spcPts val="4550"/>
              </a:lnSpc>
            </a:pPr>
          </a:p>
        </p:txBody>
      </p:sp>
    </p:spTree>
  </p:cSld>
  <p:clrMapOvr>
    <a:masterClrMapping/>
  </p:clrMapOvr>
</p:sld>
</file>

<file path=ppt/slides/slide4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6824" r="0" b="-4095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64945" y="1333363"/>
            <a:ext cx="1752028" cy="2742902"/>
          </a:xfrm>
          <a:custGeom>
            <a:avLst/>
            <a:gdLst/>
            <a:ahLst/>
            <a:cxnLst/>
            <a:rect r="r" b="b" t="t" l="l"/>
            <a:pathLst>
              <a:path h="2742902" w="1752028">
                <a:moveTo>
                  <a:pt x="0" y="0"/>
                </a:moveTo>
                <a:lnTo>
                  <a:pt x="1752029" y="0"/>
                </a:lnTo>
                <a:lnTo>
                  <a:pt x="1752029" y="2742902"/>
                </a:lnTo>
                <a:lnTo>
                  <a:pt x="0" y="27429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052701" y="386686"/>
            <a:ext cx="7847120" cy="1141399"/>
          </a:xfrm>
          <a:custGeom>
            <a:avLst/>
            <a:gdLst/>
            <a:ahLst/>
            <a:cxnLst/>
            <a:rect r="r" b="b" t="t" l="l"/>
            <a:pathLst>
              <a:path h="1141399" w="7847120">
                <a:moveTo>
                  <a:pt x="0" y="0"/>
                </a:moveTo>
                <a:lnTo>
                  <a:pt x="7847120" y="0"/>
                </a:lnTo>
                <a:lnTo>
                  <a:pt x="7847120" y="1141399"/>
                </a:lnTo>
                <a:lnTo>
                  <a:pt x="0" y="114139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64945" y="4197433"/>
            <a:ext cx="1752028" cy="2742902"/>
          </a:xfrm>
          <a:custGeom>
            <a:avLst/>
            <a:gdLst/>
            <a:ahLst/>
            <a:cxnLst/>
            <a:rect r="r" b="b" t="t" l="l"/>
            <a:pathLst>
              <a:path h="2742902" w="1752028">
                <a:moveTo>
                  <a:pt x="0" y="0"/>
                </a:moveTo>
                <a:lnTo>
                  <a:pt x="1752029" y="0"/>
                </a:lnTo>
                <a:lnTo>
                  <a:pt x="1752029" y="2742902"/>
                </a:lnTo>
                <a:lnTo>
                  <a:pt x="0" y="27429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64945" y="7041857"/>
            <a:ext cx="1752028" cy="2742902"/>
          </a:xfrm>
          <a:custGeom>
            <a:avLst/>
            <a:gdLst/>
            <a:ahLst/>
            <a:cxnLst/>
            <a:rect r="r" b="b" t="t" l="l"/>
            <a:pathLst>
              <a:path h="2742902" w="1752028">
                <a:moveTo>
                  <a:pt x="0" y="0"/>
                </a:moveTo>
                <a:lnTo>
                  <a:pt x="1752029" y="0"/>
                </a:lnTo>
                <a:lnTo>
                  <a:pt x="1752029" y="2742902"/>
                </a:lnTo>
                <a:lnTo>
                  <a:pt x="0" y="27429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10800000">
            <a:off x="10775596" y="386686"/>
            <a:ext cx="7847120" cy="1141399"/>
          </a:xfrm>
          <a:custGeom>
            <a:avLst/>
            <a:gdLst/>
            <a:ahLst/>
            <a:cxnLst/>
            <a:rect r="r" b="b" t="t" l="l"/>
            <a:pathLst>
              <a:path h="1141399" w="7847120">
                <a:moveTo>
                  <a:pt x="0" y="0"/>
                </a:moveTo>
                <a:lnTo>
                  <a:pt x="7847121" y="0"/>
                </a:lnTo>
                <a:lnTo>
                  <a:pt x="7847121" y="1141399"/>
                </a:lnTo>
                <a:lnTo>
                  <a:pt x="0" y="114139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5400000">
            <a:off x="13335740" y="5218137"/>
            <a:ext cx="7847120" cy="1141399"/>
          </a:xfrm>
          <a:custGeom>
            <a:avLst/>
            <a:gdLst/>
            <a:ahLst/>
            <a:cxnLst/>
            <a:rect r="r" b="b" t="t" l="l"/>
            <a:pathLst>
              <a:path h="1141399" w="7847120">
                <a:moveTo>
                  <a:pt x="0" y="0"/>
                </a:moveTo>
                <a:lnTo>
                  <a:pt x="7847120" y="0"/>
                </a:lnTo>
                <a:lnTo>
                  <a:pt x="7847120" y="1141400"/>
                </a:lnTo>
                <a:lnTo>
                  <a:pt x="0" y="11414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572175" y="4990286"/>
            <a:ext cx="17143650" cy="578598"/>
          </a:xfrm>
          <a:custGeom>
            <a:avLst/>
            <a:gdLst/>
            <a:ahLst/>
            <a:cxnLst/>
            <a:rect r="r" b="b" t="t" l="l"/>
            <a:pathLst>
              <a:path h="578598" w="17143650">
                <a:moveTo>
                  <a:pt x="0" y="0"/>
                </a:moveTo>
                <a:lnTo>
                  <a:pt x="17143650" y="0"/>
                </a:lnTo>
                <a:lnTo>
                  <a:pt x="17143650" y="578598"/>
                </a:lnTo>
                <a:lnTo>
                  <a:pt x="0" y="57859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4941684" y="2586410"/>
            <a:ext cx="8404632" cy="11550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665"/>
              </a:lnSpc>
            </a:pPr>
            <a:r>
              <a:rPr lang="en-US" b="true" sz="6335">
                <a:solidFill>
                  <a:srgbClr val="FFFFFF"/>
                </a:solidFill>
                <a:latin typeface="Agrandir Wide Thin Bold"/>
                <a:ea typeface="Agrandir Wide Thin Bold"/>
                <a:cs typeface="Agrandir Wide Thin Bold"/>
                <a:sym typeface="Agrandir Wide Thin Bold"/>
              </a:rPr>
              <a:t>Impediment Log 0</a:t>
            </a:r>
          </a:p>
        </p:txBody>
      </p:sp>
    </p:spTree>
  </p:cSld>
  <p:clrMapOvr>
    <a:masterClrMapping/>
  </p:clrMapOvr>
</p:sld>
</file>

<file path=ppt/slides/slide4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6824" r="0" b="-4095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64945" y="1333363"/>
            <a:ext cx="1752028" cy="2742902"/>
          </a:xfrm>
          <a:custGeom>
            <a:avLst/>
            <a:gdLst/>
            <a:ahLst/>
            <a:cxnLst/>
            <a:rect r="r" b="b" t="t" l="l"/>
            <a:pathLst>
              <a:path h="2742902" w="1752028">
                <a:moveTo>
                  <a:pt x="0" y="0"/>
                </a:moveTo>
                <a:lnTo>
                  <a:pt x="1752029" y="0"/>
                </a:lnTo>
                <a:lnTo>
                  <a:pt x="1752029" y="2742902"/>
                </a:lnTo>
                <a:lnTo>
                  <a:pt x="0" y="27429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052701" y="386686"/>
            <a:ext cx="7847120" cy="1141399"/>
          </a:xfrm>
          <a:custGeom>
            <a:avLst/>
            <a:gdLst/>
            <a:ahLst/>
            <a:cxnLst/>
            <a:rect r="r" b="b" t="t" l="l"/>
            <a:pathLst>
              <a:path h="1141399" w="7847120">
                <a:moveTo>
                  <a:pt x="0" y="0"/>
                </a:moveTo>
                <a:lnTo>
                  <a:pt x="7847120" y="0"/>
                </a:lnTo>
                <a:lnTo>
                  <a:pt x="7847120" y="1141399"/>
                </a:lnTo>
                <a:lnTo>
                  <a:pt x="0" y="114139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64945" y="4197433"/>
            <a:ext cx="1752028" cy="2742902"/>
          </a:xfrm>
          <a:custGeom>
            <a:avLst/>
            <a:gdLst/>
            <a:ahLst/>
            <a:cxnLst/>
            <a:rect r="r" b="b" t="t" l="l"/>
            <a:pathLst>
              <a:path h="2742902" w="1752028">
                <a:moveTo>
                  <a:pt x="0" y="0"/>
                </a:moveTo>
                <a:lnTo>
                  <a:pt x="1752029" y="0"/>
                </a:lnTo>
                <a:lnTo>
                  <a:pt x="1752029" y="2742902"/>
                </a:lnTo>
                <a:lnTo>
                  <a:pt x="0" y="27429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64945" y="7041857"/>
            <a:ext cx="1752028" cy="2742902"/>
          </a:xfrm>
          <a:custGeom>
            <a:avLst/>
            <a:gdLst/>
            <a:ahLst/>
            <a:cxnLst/>
            <a:rect r="r" b="b" t="t" l="l"/>
            <a:pathLst>
              <a:path h="2742902" w="1752028">
                <a:moveTo>
                  <a:pt x="0" y="0"/>
                </a:moveTo>
                <a:lnTo>
                  <a:pt x="1752029" y="0"/>
                </a:lnTo>
                <a:lnTo>
                  <a:pt x="1752029" y="2742902"/>
                </a:lnTo>
                <a:lnTo>
                  <a:pt x="0" y="27429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10800000">
            <a:off x="10775596" y="386686"/>
            <a:ext cx="7847120" cy="1141399"/>
          </a:xfrm>
          <a:custGeom>
            <a:avLst/>
            <a:gdLst/>
            <a:ahLst/>
            <a:cxnLst/>
            <a:rect r="r" b="b" t="t" l="l"/>
            <a:pathLst>
              <a:path h="1141399" w="7847120">
                <a:moveTo>
                  <a:pt x="0" y="0"/>
                </a:moveTo>
                <a:lnTo>
                  <a:pt x="7847121" y="0"/>
                </a:lnTo>
                <a:lnTo>
                  <a:pt x="7847121" y="1141399"/>
                </a:lnTo>
                <a:lnTo>
                  <a:pt x="0" y="114139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5400000">
            <a:off x="13335740" y="5218137"/>
            <a:ext cx="7847120" cy="1141399"/>
          </a:xfrm>
          <a:custGeom>
            <a:avLst/>
            <a:gdLst/>
            <a:ahLst/>
            <a:cxnLst/>
            <a:rect r="r" b="b" t="t" l="l"/>
            <a:pathLst>
              <a:path h="1141399" w="7847120">
                <a:moveTo>
                  <a:pt x="0" y="0"/>
                </a:moveTo>
                <a:lnTo>
                  <a:pt x="7847120" y="0"/>
                </a:lnTo>
                <a:lnTo>
                  <a:pt x="7847120" y="1141400"/>
                </a:lnTo>
                <a:lnTo>
                  <a:pt x="0" y="11414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0">
            <a:off x="2785996" y="2028078"/>
            <a:ext cx="12716009" cy="3115422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 rot="0">
            <a:off x="3469886" y="1978152"/>
            <a:ext cx="11348228" cy="3165348"/>
            <a:chOff x="0" y="0"/>
            <a:chExt cx="1463239" cy="408139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463239" cy="408139"/>
            </a:xfrm>
            <a:custGeom>
              <a:avLst/>
              <a:gdLst/>
              <a:ahLst/>
              <a:cxnLst/>
              <a:rect r="r" b="b" t="t" l="l"/>
              <a:pathLst>
                <a:path h="408139" w="1463239">
                  <a:moveTo>
                    <a:pt x="0" y="0"/>
                  </a:moveTo>
                  <a:lnTo>
                    <a:pt x="1463239" y="0"/>
                  </a:lnTo>
                  <a:lnTo>
                    <a:pt x="1463239" y="408139"/>
                  </a:lnTo>
                  <a:lnTo>
                    <a:pt x="0" y="40813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66675"/>
              <a:ext cx="1463239" cy="474814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700"/>
                </a:lnSpc>
              </a:pPr>
              <a:r>
                <a:rPr lang="en-US" sz="1800" b="true">
                  <a:solidFill>
                    <a:srgbClr val="FFFFFF"/>
                  </a:solidFill>
                  <a:latin typeface="HK Modular"/>
                  <a:ea typeface="HK Modular"/>
                  <a:cs typeface="HK Modular"/>
                  <a:sym typeface="HK Modular"/>
                </a:rPr>
                <a:t>Duración: 3 Semana</a:t>
              </a:r>
            </a:p>
            <a:p>
              <a:pPr algn="ctr">
                <a:lnSpc>
                  <a:spcPts val="2700"/>
                </a:lnSpc>
              </a:pPr>
              <a:r>
                <a:rPr lang="en-US" sz="1800" b="true">
                  <a:solidFill>
                    <a:srgbClr val="FFFFFF"/>
                  </a:solidFill>
                  <a:latin typeface="HK Modular"/>
                  <a:ea typeface="HK Modular"/>
                  <a:cs typeface="HK Modular"/>
                  <a:sym typeface="HK Modular"/>
                </a:rPr>
                <a:t>Evidencias: Documentación Scrum definida</a:t>
              </a:r>
            </a:p>
            <a:p>
              <a:pPr algn="ctr">
                <a:lnSpc>
                  <a:spcPts val="2700"/>
                </a:lnSpc>
              </a:pPr>
              <a:r>
                <a:rPr lang="en-US" b="true" sz="1800">
                  <a:solidFill>
                    <a:srgbClr val="FFFFFF"/>
                  </a:solidFill>
                  <a:latin typeface="HK Modular"/>
                  <a:ea typeface="HK Modular"/>
                  <a:cs typeface="HK Modular"/>
                  <a:sym typeface="HK Modular"/>
                </a:rPr>
                <a:t>Descripción: Preparación y configuración de entorno de trabajo, junto a la obtención de las plantillas de documentación mencionadas como evidencias anteriormente.</a:t>
              </a: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235971" y="7102260"/>
            <a:ext cx="17594029" cy="1605455"/>
          </a:xfrm>
          <a:custGeom>
            <a:avLst/>
            <a:gdLst/>
            <a:ahLst/>
            <a:cxnLst/>
            <a:rect r="r" b="b" t="t" l="l"/>
            <a:pathLst>
              <a:path h="1605455" w="17594029">
                <a:moveTo>
                  <a:pt x="0" y="0"/>
                </a:moveTo>
                <a:lnTo>
                  <a:pt x="17594029" y="0"/>
                </a:lnTo>
                <a:lnTo>
                  <a:pt x="17594029" y="1605455"/>
                </a:lnTo>
                <a:lnTo>
                  <a:pt x="0" y="160545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6648350" y="710226"/>
            <a:ext cx="3938917" cy="11550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665"/>
              </a:lnSpc>
            </a:pPr>
            <a:r>
              <a:rPr lang="en-US" b="true" sz="6335">
                <a:solidFill>
                  <a:srgbClr val="FFFFFF"/>
                </a:solidFill>
                <a:latin typeface="Agrandir Wide Thin Bold"/>
                <a:ea typeface="Agrandir Wide Thin Bold"/>
                <a:cs typeface="Agrandir Wide Thin Bold"/>
                <a:sym typeface="Agrandir Wide Thin Bold"/>
              </a:rPr>
              <a:t>Sprint 1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886601" y="5655487"/>
            <a:ext cx="5717599" cy="8235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485"/>
              </a:lnSpc>
            </a:pPr>
            <a:r>
              <a:rPr lang="en-US" b="true" sz="4533">
                <a:solidFill>
                  <a:srgbClr val="FFFFFF"/>
                </a:solidFill>
                <a:latin typeface="Agrandir Wide Thin Bold"/>
                <a:ea typeface="Agrandir Wide Thin Bold"/>
                <a:cs typeface="Agrandir Wide Thin Bold"/>
                <a:sym typeface="Agrandir Wide Thin Bold"/>
              </a:rPr>
              <a:t>Sprint Backlog 1</a:t>
            </a:r>
          </a:p>
        </p:txBody>
      </p:sp>
    </p:spTree>
  </p:cSld>
  <p:clrMapOvr>
    <a:masterClrMapping/>
  </p:clrMapOvr>
</p:sld>
</file>

<file path=ppt/slides/slide4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6824" r="0" b="-4095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64945" y="1333363"/>
            <a:ext cx="1752028" cy="2742902"/>
          </a:xfrm>
          <a:custGeom>
            <a:avLst/>
            <a:gdLst/>
            <a:ahLst/>
            <a:cxnLst/>
            <a:rect r="r" b="b" t="t" l="l"/>
            <a:pathLst>
              <a:path h="2742902" w="1752028">
                <a:moveTo>
                  <a:pt x="0" y="0"/>
                </a:moveTo>
                <a:lnTo>
                  <a:pt x="1752029" y="0"/>
                </a:lnTo>
                <a:lnTo>
                  <a:pt x="1752029" y="2742902"/>
                </a:lnTo>
                <a:lnTo>
                  <a:pt x="0" y="27429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052701" y="386686"/>
            <a:ext cx="7847120" cy="1141399"/>
          </a:xfrm>
          <a:custGeom>
            <a:avLst/>
            <a:gdLst/>
            <a:ahLst/>
            <a:cxnLst/>
            <a:rect r="r" b="b" t="t" l="l"/>
            <a:pathLst>
              <a:path h="1141399" w="7847120">
                <a:moveTo>
                  <a:pt x="0" y="0"/>
                </a:moveTo>
                <a:lnTo>
                  <a:pt x="7847120" y="0"/>
                </a:lnTo>
                <a:lnTo>
                  <a:pt x="7847120" y="1141399"/>
                </a:lnTo>
                <a:lnTo>
                  <a:pt x="0" y="114139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64945" y="4197433"/>
            <a:ext cx="1752028" cy="2742902"/>
          </a:xfrm>
          <a:custGeom>
            <a:avLst/>
            <a:gdLst/>
            <a:ahLst/>
            <a:cxnLst/>
            <a:rect r="r" b="b" t="t" l="l"/>
            <a:pathLst>
              <a:path h="2742902" w="1752028">
                <a:moveTo>
                  <a:pt x="0" y="0"/>
                </a:moveTo>
                <a:lnTo>
                  <a:pt x="1752029" y="0"/>
                </a:lnTo>
                <a:lnTo>
                  <a:pt x="1752029" y="2742902"/>
                </a:lnTo>
                <a:lnTo>
                  <a:pt x="0" y="27429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64945" y="7041857"/>
            <a:ext cx="1752028" cy="2742902"/>
          </a:xfrm>
          <a:custGeom>
            <a:avLst/>
            <a:gdLst/>
            <a:ahLst/>
            <a:cxnLst/>
            <a:rect r="r" b="b" t="t" l="l"/>
            <a:pathLst>
              <a:path h="2742902" w="1752028">
                <a:moveTo>
                  <a:pt x="0" y="0"/>
                </a:moveTo>
                <a:lnTo>
                  <a:pt x="1752029" y="0"/>
                </a:lnTo>
                <a:lnTo>
                  <a:pt x="1752029" y="2742902"/>
                </a:lnTo>
                <a:lnTo>
                  <a:pt x="0" y="27429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10800000">
            <a:off x="10775596" y="386686"/>
            <a:ext cx="7847120" cy="1141399"/>
          </a:xfrm>
          <a:custGeom>
            <a:avLst/>
            <a:gdLst/>
            <a:ahLst/>
            <a:cxnLst/>
            <a:rect r="r" b="b" t="t" l="l"/>
            <a:pathLst>
              <a:path h="1141399" w="7847120">
                <a:moveTo>
                  <a:pt x="0" y="0"/>
                </a:moveTo>
                <a:lnTo>
                  <a:pt x="7847121" y="0"/>
                </a:lnTo>
                <a:lnTo>
                  <a:pt x="7847121" y="1141399"/>
                </a:lnTo>
                <a:lnTo>
                  <a:pt x="0" y="114139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5400000">
            <a:off x="13335740" y="5218137"/>
            <a:ext cx="7847120" cy="1141399"/>
          </a:xfrm>
          <a:custGeom>
            <a:avLst/>
            <a:gdLst/>
            <a:ahLst/>
            <a:cxnLst/>
            <a:rect r="r" b="b" t="t" l="l"/>
            <a:pathLst>
              <a:path h="1141399" w="7847120">
                <a:moveTo>
                  <a:pt x="0" y="0"/>
                </a:moveTo>
                <a:lnTo>
                  <a:pt x="7847120" y="0"/>
                </a:lnTo>
                <a:lnTo>
                  <a:pt x="7847120" y="1141400"/>
                </a:lnTo>
                <a:lnTo>
                  <a:pt x="0" y="11414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089860" y="2492636"/>
            <a:ext cx="14108280" cy="7054140"/>
          </a:xfrm>
          <a:custGeom>
            <a:avLst/>
            <a:gdLst/>
            <a:ahLst/>
            <a:cxnLst/>
            <a:rect r="r" b="b" t="t" l="l"/>
            <a:pathLst>
              <a:path h="7054140" w="14108280">
                <a:moveTo>
                  <a:pt x="0" y="0"/>
                </a:moveTo>
                <a:lnTo>
                  <a:pt x="14108280" y="0"/>
                </a:lnTo>
                <a:lnTo>
                  <a:pt x="14108280" y="7054140"/>
                </a:lnTo>
                <a:lnTo>
                  <a:pt x="0" y="705414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6129085" y="1337585"/>
            <a:ext cx="6426958" cy="11550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665"/>
              </a:lnSpc>
            </a:pPr>
            <a:r>
              <a:rPr lang="en-US" b="true" sz="6335">
                <a:solidFill>
                  <a:srgbClr val="FFFFFF"/>
                </a:solidFill>
                <a:latin typeface="Agrandir Wide Thin Bold"/>
                <a:ea typeface="Agrandir Wide Thin Bold"/>
                <a:cs typeface="Agrandir Wide Thin Bold"/>
                <a:sym typeface="Agrandir Wide Thin Bold"/>
              </a:rPr>
              <a:t>Burndown 1</a:t>
            </a:r>
          </a:p>
        </p:txBody>
      </p:sp>
    </p:spTree>
  </p:cSld>
  <p:clrMapOvr>
    <a:masterClrMapping/>
  </p:clrMapOvr>
</p:sld>
</file>

<file path=ppt/slides/slide4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6824" r="0" b="-4095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64945" y="1333363"/>
            <a:ext cx="1752028" cy="2742902"/>
          </a:xfrm>
          <a:custGeom>
            <a:avLst/>
            <a:gdLst/>
            <a:ahLst/>
            <a:cxnLst/>
            <a:rect r="r" b="b" t="t" l="l"/>
            <a:pathLst>
              <a:path h="2742902" w="1752028">
                <a:moveTo>
                  <a:pt x="0" y="0"/>
                </a:moveTo>
                <a:lnTo>
                  <a:pt x="1752029" y="0"/>
                </a:lnTo>
                <a:lnTo>
                  <a:pt x="1752029" y="2742902"/>
                </a:lnTo>
                <a:lnTo>
                  <a:pt x="0" y="27429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052701" y="386686"/>
            <a:ext cx="7847120" cy="1141399"/>
          </a:xfrm>
          <a:custGeom>
            <a:avLst/>
            <a:gdLst/>
            <a:ahLst/>
            <a:cxnLst/>
            <a:rect r="r" b="b" t="t" l="l"/>
            <a:pathLst>
              <a:path h="1141399" w="7847120">
                <a:moveTo>
                  <a:pt x="0" y="0"/>
                </a:moveTo>
                <a:lnTo>
                  <a:pt x="7847120" y="0"/>
                </a:lnTo>
                <a:lnTo>
                  <a:pt x="7847120" y="1141399"/>
                </a:lnTo>
                <a:lnTo>
                  <a:pt x="0" y="114139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64945" y="4197433"/>
            <a:ext cx="1752028" cy="2742902"/>
          </a:xfrm>
          <a:custGeom>
            <a:avLst/>
            <a:gdLst/>
            <a:ahLst/>
            <a:cxnLst/>
            <a:rect r="r" b="b" t="t" l="l"/>
            <a:pathLst>
              <a:path h="2742902" w="1752028">
                <a:moveTo>
                  <a:pt x="0" y="0"/>
                </a:moveTo>
                <a:lnTo>
                  <a:pt x="1752029" y="0"/>
                </a:lnTo>
                <a:lnTo>
                  <a:pt x="1752029" y="2742902"/>
                </a:lnTo>
                <a:lnTo>
                  <a:pt x="0" y="27429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64945" y="7041857"/>
            <a:ext cx="1752028" cy="2742902"/>
          </a:xfrm>
          <a:custGeom>
            <a:avLst/>
            <a:gdLst/>
            <a:ahLst/>
            <a:cxnLst/>
            <a:rect r="r" b="b" t="t" l="l"/>
            <a:pathLst>
              <a:path h="2742902" w="1752028">
                <a:moveTo>
                  <a:pt x="0" y="0"/>
                </a:moveTo>
                <a:lnTo>
                  <a:pt x="1752029" y="0"/>
                </a:lnTo>
                <a:lnTo>
                  <a:pt x="1752029" y="2742902"/>
                </a:lnTo>
                <a:lnTo>
                  <a:pt x="0" y="27429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10800000">
            <a:off x="10775596" y="386686"/>
            <a:ext cx="7847120" cy="1141399"/>
          </a:xfrm>
          <a:custGeom>
            <a:avLst/>
            <a:gdLst/>
            <a:ahLst/>
            <a:cxnLst/>
            <a:rect r="r" b="b" t="t" l="l"/>
            <a:pathLst>
              <a:path h="1141399" w="7847120">
                <a:moveTo>
                  <a:pt x="0" y="0"/>
                </a:moveTo>
                <a:lnTo>
                  <a:pt x="7847121" y="0"/>
                </a:lnTo>
                <a:lnTo>
                  <a:pt x="7847121" y="1141399"/>
                </a:lnTo>
                <a:lnTo>
                  <a:pt x="0" y="114139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5400000">
            <a:off x="13335740" y="5218137"/>
            <a:ext cx="7847120" cy="1141399"/>
          </a:xfrm>
          <a:custGeom>
            <a:avLst/>
            <a:gdLst/>
            <a:ahLst/>
            <a:cxnLst/>
            <a:rect r="r" b="b" t="t" l="l"/>
            <a:pathLst>
              <a:path h="1141399" w="7847120">
                <a:moveTo>
                  <a:pt x="0" y="0"/>
                </a:moveTo>
                <a:lnTo>
                  <a:pt x="7847120" y="0"/>
                </a:lnTo>
                <a:lnTo>
                  <a:pt x="7847120" y="1141400"/>
                </a:lnTo>
                <a:lnTo>
                  <a:pt x="0" y="11414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551389" y="4988883"/>
            <a:ext cx="17185223" cy="1160003"/>
          </a:xfrm>
          <a:custGeom>
            <a:avLst/>
            <a:gdLst/>
            <a:ahLst/>
            <a:cxnLst/>
            <a:rect r="r" b="b" t="t" l="l"/>
            <a:pathLst>
              <a:path h="1160003" w="17185223">
                <a:moveTo>
                  <a:pt x="0" y="0"/>
                </a:moveTo>
                <a:lnTo>
                  <a:pt x="17185222" y="0"/>
                </a:lnTo>
                <a:lnTo>
                  <a:pt x="17185222" y="1160003"/>
                </a:lnTo>
                <a:lnTo>
                  <a:pt x="0" y="116000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4941684" y="2586410"/>
            <a:ext cx="8404632" cy="11550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665"/>
              </a:lnSpc>
            </a:pPr>
            <a:r>
              <a:rPr lang="en-US" b="true" sz="6335">
                <a:solidFill>
                  <a:srgbClr val="FFFFFF"/>
                </a:solidFill>
                <a:latin typeface="Agrandir Wide Thin Bold"/>
                <a:ea typeface="Agrandir Wide Thin Bold"/>
                <a:cs typeface="Agrandir Wide Thin Bold"/>
                <a:sym typeface="Agrandir Wide Thin Bold"/>
              </a:rPr>
              <a:t>Impediment Log 1</a:t>
            </a:r>
          </a:p>
        </p:txBody>
      </p:sp>
    </p:spTree>
  </p:cSld>
  <p:clrMapOvr>
    <a:masterClrMapping/>
  </p:clrMapOvr>
</p:sld>
</file>

<file path=ppt/slides/slide4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6824" r="0" b="-4095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64945" y="1333363"/>
            <a:ext cx="1752028" cy="2742902"/>
          </a:xfrm>
          <a:custGeom>
            <a:avLst/>
            <a:gdLst/>
            <a:ahLst/>
            <a:cxnLst/>
            <a:rect r="r" b="b" t="t" l="l"/>
            <a:pathLst>
              <a:path h="2742902" w="1752028">
                <a:moveTo>
                  <a:pt x="0" y="0"/>
                </a:moveTo>
                <a:lnTo>
                  <a:pt x="1752029" y="0"/>
                </a:lnTo>
                <a:lnTo>
                  <a:pt x="1752029" y="2742902"/>
                </a:lnTo>
                <a:lnTo>
                  <a:pt x="0" y="27429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052701" y="386686"/>
            <a:ext cx="7847120" cy="1141399"/>
          </a:xfrm>
          <a:custGeom>
            <a:avLst/>
            <a:gdLst/>
            <a:ahLst/>
            <a:cxnLst/>
            <a:rect r="r" b="b" t="t" l="l"/>
            <a:pathLst>
              <a:path h="1141399" w="7847120">
                <a:moveTo>
                  <a:pt x="0" y="0"/>
                </a:moveTo>
                <a:lnTo>
                  <a:pt x="7847120" y="0"/>
                </a:lnTo>
                <a:lnTo>
                  <a:pt x="7847120" y="1141399"/>
                </a:lnTo>
                <a:lnTo>
                  <a:pt x="0" y="114139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64945" y="4197433"/>
            <a:ext cx="1752028" cy="2742902"/>
          </a:xfrm>
          <a:custGeom>
            <a:avLst/>
            <a:gdLst/>
            <a:ahLst/>
            <a:cxnLst/>
            <a:rect r="r" b="b" t="t" l="l"/>
            <a:pathLst>
              <a:path h="2742902" w="1752028">
                <a:moveTo>
                  <a:pt x="0" y="0"/>
                </a:moveTo>
                <a:lnTo>
                  <a:pt x="1752029" y="0"/>
                </a:lnTo>
                <a:lnTo>
                  <a:pt x="1752029" y="2742902"/>
                </a:lnTo>
                <a:lnTo>
                  <a:pt x="0" y="27429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64945" y="7041857"/>
            <a:ext cx="1752028" cy="2742902"/>
          </a:xfrm>
          <a:custGeom>
            <a:avLst/>
            <a:gdLst/>
            <a:ahLst/>
            <a:cxnLst/>
            <a:rect r="r" b="b" t="t" l="l"/>
            <a:pathLst>
              <a:path h="2742902" w="1752028">
                <a:moveTo>
                  <a:pt x="0" y="0"/>
                </a:moveTo>
                <a:lnTo>
                  <a:pt x="1752029" y="0"/>
                </a:lnTo>
                <a:lnTo>
                  <a:pt x="1752029" y="2742902"/>
                </a:lnTo>
                <a:lnTo>
                  <a:pt x="0" y="27429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10800000">
            <a:off x="10775596" y="386686"/>
            <a:ext cx="7847120" cy="1141399"/>
          </a:xfrm>
          <a:custGeom>
            <a:avLst/>
            <a:gdLst/>
            <a:ahLst/>
            <a:cxnLst/>
            <a:rect r="r" b="b" t="t" l="l"/>
            <a:pathLst>
              <a:path h="1141399" w="7847120">
                <a:moveTo>
                  <a:pt x="0" y="0"/>
                </a:moveTo>
                <a:lnTo>
                  <a:pt x="7847121" y="0"/>
                </a:lnTo>
                <a:lnTo>
                  <a:pt x="7847121" y="1141399"/>
                </a:lnTo>
                <a:lnTo>
                  <a:pt x="0" y="114139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5400000">
            <a:off x="13335740" y="5218137"/>
            <a:ext cx="7847120" cy="1141399"/>
          </a:xfrm>
          <a:custGeom>
            <a:avLst/>
            <a:gdLst/>
            <a:ahLst/>
            <a:cxnLst/>
            <a:rect r="r" b="b" t="t" l="l"/>
            <a:pathLst>
              <a:path h="1141399" w="7847120">
                <a:moveTo>
                  <a:pt x="0" y="0"/>
                </a:moveTo>
                <a:lnTo>
                  <a:pt x="7847120" y="0"/>
                </a:lnTo>
                <a:lnTo>
                  <a:pt x="7847120" y="1141400"/>
                </a:lnTo>
                <a:lnTo>
                  <a:pt x="0" y="11414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0">
            <a:off x="2785996" y="2028078"/>
            <a:ext cx="12716009" cy="3115422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 rot="0">
            <a:off x="3469886" y="1978152"/>
            <a:ext cx="11348228" cy="3165348"/>
            <a:chOff x="0" y="0"/>
            <a:chExt cx="1463239" cy="408139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463239" cy="408139"/>
            </a:xfrm>
            <a:custGeom>
              <a:avLst/>
              <a:gdLst/>
              <a:ahLst/>
              <a:cxnLst/>
              <a:rect r="r" b="b" t="t" l="l"/>
              <a:pathLst>
                <a:path h="408139" w="1463239">
                  <a:moveTo>
                    <a:pt x="0" y="0"/>
                  </a:moveTo>
                  <a:lnTo>
                    <a:pt x="1463239" y="0"/>
                  </a:lnTo>
                  <a:lnTo>
                    <a:pt x="1463239" y="408139"/>
                  </a:lnTo>
                  <a:lnTo>
                    <a:pt x="0" y="40813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66675"/>
              <a:ext cx="1463239" cy="474814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700"/>
                </a:lnSpc>
              </a:pPr>
              <a:r>
                <a:rPr lang="en-US" sz="1800" b="true">
                  <a:solidFill>
                    <a:srgbClr val="FFFFFF"/>
                  </a:solidFill>
                  <a:latin typeface="HK Modular"/>
                  <a:ea typeface="HK Modular"/>
                  <a:cs typeface="HK Modular"/>
                  <a:sym typeface="HK Modular"/>
                </a:rPr>
                <a:t>Duración: 2 Semana</a:t>
              </a:r>
            </a:p>
            <a:p>
              <a:pPr algn="ctr">
                <a:lnSpc>
                  <a:spcPts val="2700"/>
                </a:lnSpc>
              </a:pPr>
              <a:r>
                <a:rPr lang="en-US" sz="1800" b="true">
                  <a:solidFill>
                    <a:srgbClr val="FFFFFF"/>
                  </a:solidFill>
                  <a:latin typeface="HK Modular"/>
                  <a:ea typeface="HK Modular"/>
                  <a:cs typeface="HK Modular"/>
                  <a:sym typeface="HK Modular"/>
                </a:rPr>
                <a:t>Evidencias: Documentación Scrum definida</a:t>
              </a:r>
            </a:p>
            <a:p>
              <a:pPr algn="ctr">
                <a:lnSpc>
                  <a:spcPts val="2700"/>
                </a:lnSpc>
              </a:pPr>
              <a:r>
                <a:rPr lang="en-US" b="true" sz="1800">
                  <a:solidFill>
                    <a:srgbClr val="FFFFFF"/>
                  </a:solidFill>
                  <a:latin typeface="HK Modular"/>
                  <a:ea typeface="HK Modular"/>
                  <a:cs typeface="HK Modular"/>
                  <a:sym typeface="HK Modular"/>
                </a:rPr>
                <a:t>Descripción: Preparación y configuración de entorno de trabajo, junto a la obtención de las plantillas de documentación mencionadas como evidencias anteriormente.</a:t>
              </a: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401754" y="6796560"/>
            <a:ext cx="17428246" cy="2461740"/>
          </a:xfrm>
          <a:custGeom>
            <a:avLst/>
            <a:gdLst/>
            <a:ahLst/>
            <a:cxnLst/>
            <a:rect r="r" b="b" t="t" l="l"/>
            <a:pathLst>
              <a:path h="2461740" w="17428246">
                <a:moveTo>
                  <a:pt x="0" y="0"/>
                </a:moveTo>
                <a:lnTo>
                  <a:pt x="17428246" y="0"/>
                </a:lnTo>
                <a:lnTo>
                  <a:pt x="17428246" y="2461740"/>
                </a:lnTo>
                <a:lnTo>
                  <a:pt x="0" y="246174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6648350" y="710226"/>
            <a:ext cx="3938917" cy="11550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665"/>
              </a:lnSpc>
            </a:pPr>
            <a:r>
              <a:rPr lang="en-US" b="true" sz="6335">
                <a:solidFill>
                  <a:srgbClr val="FFFFFF"/>
                </a:solidFill>
                <a:latin typeface="Agrandir Wide Thin Bold"/>
                <a:ea typeface="Agrandir Wide Thin Bold"/>
                <a:cs typeface="Agrandir Wide Thin Bold"/>
                <a:sym typeface="Agrandir Wide Thin Bold"/>
              </a:rPr>
              <a:t>Sprint 2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886601" y="5655487"/>
            <a:ext cx="5717599" cy="8235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485"/>
              </a:lnSpc>
            </a:pPr>
            <a:r>
              <a:rPr lang="en-US" b="true" sz="4533">
                <a:solidFill>
                  <a:srgbClr val="FFFFFF"/>
                </a:solidFill>
                <a:latin typeface="Agrandir Wide Thin Bold"/>
                <a:ea typeface="Agrandir Wide Thin Bold"/>
                <a:cs typeface="Agrandir Wide Thin Bold"/>
                <a:sym typeface="Agrandir Wide Thin Bold"/>
              </a:rPr>
              <a:t>Sprint Backlog 2</a:t>
            </a:r>
          </a:p>
        </p:txBody>
      </p:sp>
    </p:spTree>
  </p:cSld>
  <p:clrMapOvr>
    <a:masterClrMapping/>
  </p:clrMapOvr>
</p:sld>
</file>

<file path=ppt/slides/slide4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6824" r="0" b="-4095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64945" y="1333363"/>
            <a:ext cx="1752028" cy="2742902"/>
          </a:xfrm>
          <a:custGeom>
            <a:avLst/>
            <a:gdLst/>
            <a:ahLst/>
            <a:cxnLst/>
            <a:rect r="r" b="b" t="t" l="l"/>
            <a:pathLst>
              <a:path h="2742902" w="1752028">
                <a:moveTo>
                  <a:pt x="0" y="0"/>
                </a:moveTo>
                <a:lnTo>
                  <a:pt x="1752029" y="0"/>
                </a:lnTo>
                <a:lnTo>
                  <a:pt x="1752029" y="2742902"/>
                </a:lnTo>
                <a:lnTo>
                  <a:pt x="0" y="27429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052701" y="386686"/>
            <a:ext cx="7847120" cy="1141399"/>
          </a:xfrm>
          <a:custGeom>
            <a:avLst/>
            <a:gdLst/>
            <a:ahLst/>
            <a:cxnLst/>
            <a:rect r="r" b="b" t="t" l="l"/>
            <a:pathLst>
              <a:path h="1141399" w="7847120">
                <a:moveTo>
                  <a:pt x="0" y="0"/>
                </a:moveTo>
                <a:lnTo>
                  <a:pt x="7847120" y="0"/>
                </a:lnTo>
                <a:lnTo>
                  <a:pt x="7847120" y="1141399"/>
                </a:lnTo>
                <a:lnTo>
                  <a:pt x="0" y="114139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64945" y="4197433"/>
            <a:ext cx="1752028" cy="2742902"/>
          </a:xfrm>
          <a:custGeom>
            <a:avLst/>
            <a:gdLst/>
            <a:ahLst/>
            <a:cxnLst/>
            <a:rect r="r" b="b" t="t" l="l"/>
            <a:pathLst>
              <a:path h="2742902" w="1752028">
                <a:moveTo>
                  <a:pt x="0" y="0"/>
                </a:moveTo>
                <a:lnTo>
                  <a:pt x="1752029" y="0"/>
                </a:lnTo>
                <a:lnTo>
                  <a:pt x="1752029" y="2742902"/>
                </a:lnTo>
                <a:lnTo>
                  <a:pt x="0" y="27429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64945" y="7041857"/>
            <a:ext cx="1752028" cy="2742902"/>
          </a:xfrm>
          <a:custGeom>
            <a:avLst/>
            <a:gdLst/>
            <a:ahLst/>
            <a:cxnLst/>
            <a:rect r="r" b="b" t="t" l="l"/>
            <a:pathLst>
              <a:path h="2742902" w="1752028">
                <a:moveTo>
                  <a:pt x="0" y="0"/>
                </a:moveTo>
                <a:lnTo>
                  <a:pt x="1752029" y="0"/>
                </a:lnTo>
                <a:lnTo>
                  <a:pt x="1752029" y="2742902"/>
                </a:lnTo>
                <a:lnTo>
                  <a:pt x="0" y="27429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10800000">
            <a:off x="10775596" y="386686"/>
            <a:ext cx="7847120" cy="1141399"/>
          </a:xfrm>
          <a:custGeom>
            <a:avLst/>
            <a:gdLst/>
            <a:ahLst/>
            <a:cxnLst/>
            <a:rect r="r" b="b" t="t" l="l"/>
            <a:pathLst>
              <a:path h="1141399" w="7847120">
                <a:moveTo>
                  <a:pt x="0" y="0"/>
                </a:moveTo>
                <a:lnTo>
                  <a:pt x="7847121" y="0"/>
                </a:lnTo>
                <a:lnTo>
                  <a:pt x="7847121" y="1141399"/>
                </a:lnTo>
                <a:lnTo>
                  <a:pt x="0" y="114139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5400000">
            <a:off x="13335740" y="5218137"/>
            <a:ext cx="7847120" cy="1141399"/>
          </a:xfrm>
          <a:custGeom>
            <a:avLst/>
            <a:gdLst/>
            <a:ahLst/>
            <a:cxnLst/>
            <a:rect r="r" b="b" t="t" l="l"/>
            <a:pathLst>
              <a:path h="1141399" w="7847120">
                <a:moveTo>
                  <a:pt x="0" y="0"/>
                </a:moveTo>
                <a:lnTo>
                  <a:pt x="7847120" y="0"/>
                </a:lnTo>
                <a:lnTo>
                  <a:pt x="7847120" y="1141400"/>
                </a:lnTo>
                <a:lnTo>
                  <a:pt x="0" y="11414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316336" y="2593171"/>
            <a:ext cx="13655329" cy="6827664"/>
          </a:xfrm>
          <a:custGeom>
            <a:avLst/>
            <a:gdLst/>
            <a:ahLst/>
            <a:cxnLst/>
            <a:rect r="r" b="b" t="t" l="l"/>
            <a:pathLst>
              <a:path h="6827664" w="13655329">
                <a:moveTo>
                  <a:pt x="0" y="0"/>
                </a:moveTo>
                <a:lnTo>
                  <a:pt x="13655328" y="0"/>
                </a:lnTo>
                <a:lnTo>
                  <a:pt x="13655328" y="6827665"/>
                </a:lnTo>
                <a:lnTo>
                  <a:pt x="0" y="682766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6129085" y="1337585"/>
            <a:ext cx="6426958" cy="11550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665"/>
              </a:lnSpc>
            </a:pPr>
            <a:r>
              <a:rPr lang="en-US" b="true" sz="6335">
                <a:solidFill>
                  <a:srgbClr val="FFFFFF"/>
                </a:solidFill>
                <a:latin typeface="Agrandir Wide Thin Bold"/>
                <a:ea typeface="Agrandir Wide Thin Bold"/>
                <a:cs typeface="Agrandir Wide Thin Bold"/>
                <a:sym typeface="Agrandir Wide Thin Bold"/>
              </a:rPr>
              <a:t>Burndown 2</a:t>
            </a:r>
          </a:p>
        </p:txBody>
      </p:sp>
    </p:spTree>
  </p:cSld>
  <p:clrMapOvr>
    <a:masterClrMapping/>
  </p:clrMapOvr>
</p:sld>
</file>

<file path=ppt/slides/slide4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6824" r="0" b="-4095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64945" y="1333363"/>
            <a:ext cx="1752028" cy="2742902"/>
          </a:xfrm>
          <a:custGeom>
            <a:avLst/>
            <a:gdLst/>
            <a:ahLst/>
            <a:cxnLst/>
            <a:rect r="r" b="b" t="t" l="l"/>
            <a:pathLst>
              <a:path h="2742902" w="1752028">
                <a:moveTo>
                  <a:pt x="0" y="0"/>
                </a:moveTo>
                <a:lnTo>
                  <a:pt x="1752029" y="0"/>
                </a:lnTo>
                <a:lnTo>
                  <a:pt x="1752029" y="2742902"/>
                </a:lnTo>
                <a:lnTo>
                  <a:pt x="0" y="27429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052701" y="386686"/>
            <a:ext cx="7847120" cy="1141399"/>
          </a:xfrm>
          <a:custGeom>
            <a:avLst/>
            <a:gdLst/>
            <a:ahLst/>
            <a:cxnLst/>
            <a:rect r="r" b="b" t="t" l="l"/>
            <a:pathLst>
              <a:path h="1141399" w="7847120">
                <a:moveTo>
                  <a:pt x="0" y="0"/>
                </a:moveTo>
                <a:lnTo>
                  <a:pt x="7847120" y="0"/>
                </a:lnTo>
                <a:lnTo>
                  <a:pt x="7847120" y="1141399"/>
                </a:lnTo>
                <a:lnTo>
                  <a:pt x="0" y="114139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64945" y="4197433"/>
            <a:ext cx="1752028" cy="2742902"/>
          </a:xfrm>
          <a:custGeom>
            <a:avLst/>
            <a:gdLst/>
            <a:ahLst/>
            <a:cxnLst/>
            <a:rect r="r" b="b" t="t" l="l"/>
            <a:pathLst>
              <a:path h="2742902" w="1752028">
                <a:moveTo>
                  <a:pt x="0" y="0"/>
                </a:moveTo>
                <a:lnTo>
                  <a:pt x="1752029" y="0"/>
                </a:lnTo>
                <a:lnTo>
                  <a:pt x="1752029" y="2742902"/>
                </a:lnTo>
                <a:lnTo>
                  <a:pt x="0" y="27429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64945" y="7041857"/>
            <a:ext cx="1752028" cy="2742902"/>
          </a:xfrm>
          <a:custGeom>
            <a:avLst/>
            <a:gdLst/>
            <a:ahLst/>
            <a:cxnLst/>
            <a:rect r="r" b="b" t="t" l="l"/>
            <a:pathLst>
              <a:path h="2742902" w="1752028">
                <a:moveTo>
                  <a:pt x="0" y="0"/>
                </a:moveTo>
                <a:lnTo>
                  <a:pt x="1752029" y="0"/>
                </a:lnTo>
                <a:lnTo>
                  <a:pt x="1752029" y="2742902"/>
                </a:lnTo>
                <a:lnTo>
                  <a:pt x="0" y="27429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10800000">
            <a:off x="10775596" y="386686"/>
            <a:ext cx="7847120" cy="1141399"/>
          </a:xfrm>
          <a:custGeom>
            <a:avLst/>
            <a:gdLst/>
            <a:ahLst/>
            <a:cxnLst/>
            <a:rect r="r" b="b" t="t" l="l"/>
            <a:pathLst>
              <a:path h="1141399" w="7847120">
                <a:moveTo>
                  <a:pt x="0" y="0"/>
                </a:moveTo>
                <a:lnTo>
                  <a:pt x="7847121" y="0"/>
                </a:lnTo>
                <a:lnTo>
                  <a:pt x="7847121" y="1141399"/>
                </a:lnTo>
                <a:lnTo>
                  <a:pt x="0" y="114139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5400000">
            <a:off x="13335740" y="5218137"/>
            <a:ext cx="7847120" cy="1141399"/>
          </a:xfrm>
          <a:custGeom>
            <a:avLst/>
            <a:gdLst/>
            <a:ahLst/>
            <a:cxnLst/>
            <a:rect r="r" b="b" t="t" l="l"/>
            <a:pathLst>
              <a:path h="1141399" w="7847120">
                <a:moveTo>
                  <a:pt x="0" y="0"/>
                </a:moveTo>
                <a:lnTo>
                  <a:pt x="7847120" y="0"/>
                </a:lnTo>
                <a:lnTo>
                  <a:pt x="7847120" y="1141400"/>
                </a:lnTo>
                <a:lnTo>
                  <a:pt x="0" y="11414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596098" y="5324040"/>
            <a:ext cx="17095803" cy="1175336"/>
          </a:xfrm>
          <a:custGeom>
            <a:avLst/>
            <a:gdLst/>
            <a:ahLst/>
            <a:cxnLst/>
            <a:rect r="r" b="b" t="t" l="l"/>
            <a:pathLst>
              <a:path h="1175336" w="17095803">
                <a:moveTo>
                  <a:pt x="0" y="0"/>
                </a:moveTo>
                <a:lnTo>
                  <a:pt x="17095804" y="0"/>
                </a:lnTo>
                <a:lnTo>
                  <a:pt x="17095804" y="1175336"/>
                </a:lnTo>
                <a:lnTo>
                  <a:pt x="0" y="117533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4941684" y="2586410"/>
            <a:ext cx="8404632" cy="11550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665"/>
              </a:lnSpc>
            </a:pPr>
            <a:r>
              <a:rPr lang="en-US" b="true" sz="6335">
                <a:solidFill>
                  <a:srgbClr val="FFFFFF"/>
                </a:solidFill>
                <a:latin typeface="Agrandir Wide Thin Bold"/>
                <a:ea typeface="Agrandir Wide Thin Bold"/>
                <a:cs typeface="Agrandir Wide Thin Bold"/>
                <a:sym typeface="Agrandir Wide Thin Bold"/>
              </a:rPr>
              <a:t>Impediment Log 2</a:t>
            </a:r>
          </a:p>
        </p:txBody>
      </p:sp>
    </p:spTree>
  </p:cSld>
  <p:clrMapOvr>
    <a:masterClrMapping/>
  </p:clrMapOvr>
</p:sld>
</file>

<file path=ppt/slides/slide4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6666" r="0" b="-666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3545119">
            <a:off x="13604405" y="5326250"/>
            <a:ext cx="9367190" cy="6335626"/>
          </a:xfrm>
          <a:custGeom>
            <a:avLst/>
            <a:gdLst/>
            <a:ahLst/>
            <a:cxnLst/>
            <a:rect r="r" b="b" t="t" l="l"/>
            <a:pathLst>
              <a:path h="6335626" w="9367190">
                <a:moveTo>
                  <a:pt x="0" y="0"/>
                </a:moveTo>
                <a:lnTo>
                  <a:pt x="9367190" y="0"/>
                </a:lnTo>
                <a:lnTo>
                  <a:pt x="9367190" y="6335626"/>
                </a:lnTo>
                <a:lnTo>
                  <a:pt x="0" y="63356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6272769">
            <a:off x="3789676" y="-6005800"/>
            <a:ext cx="6996349" cy="8370428"/>
          </a:xfrm>
          <a:custGeom>
            <a:avLst/>
            <a:gdLst/>
            <a:ahLst/>
            <a:cxnLst/>
            <a:rect r="r" b="b" t="t" l="l"/>
            <a:pathLst>
              <a:path h="8370428" w="6996349">
                <a:moveTo>
                  <a:pt x="0" y="0"/>
                </a:moveTo>
                <a:lnTo>
                  <a:pt x="6996349" y="0"/>
                </a:lnTo>
                <a:lnTo>
                  <a:pt x="6996349" y="8370428"/>
                </a:lnTo>
                <a:lnTo>
                  <a:pt x="0" y="837042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-90576" r="-10296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8491937" y="3829220"/>
            <a:ext cx="7988420" cy="2667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199"/>
              </a:lnSpc>
            </a:pPr>
            <a:r>
              <a:rPr lang="en-US" sz="8499" b="true">
                <a:solidFill>
                  <a:srgbClr val="FFFFFF"/>
                </a:solidFill>
                <a:latin typeface="Telegraf Medium"/>
                <a:ea typeface="Telegraf Medium"/>
                <a:cs typeface="Telegraf Medium"/>
                <a:sym typeface="Telegraf Medium"/>
              </a:rPr>
              <a:t>17 Demostración</a:t>
            </a:r>
          </a:p>
        </p:txBody>
      </p:sp>
      <p:sp>
        <p:nvSpPr>
          <p:cNvPr name="Freeform 6" id="6"/>
          <p:cNvSpPr/>
          <p:nvPr/>
        </p:nvSpPr>
        <p:spPr>
          <a:xfrm flipH="true" flipV="false" rot="0">
            <a:off x="9480479" y="299697"/>
            <a:ext cx="7367001" cy="4843803"/>
          </a:xfrm>
          <a:custGeom>
            <a:avLst/>
            <a:gdLst/>
            <a:ahLst/>
            <a:cxnLst/>
            <a:rect r="r" b="b" t="t" l="l"/>
            <a:pathLst>
              <a:path h="4843803" w="7367001">
                <a:moveTo>
                  <a:pt x="7367001" y="0"/>
                </a:moveTo>
                <a:lnTo>
                  <a:pt x="0" y="0"/>
                </a:lnTo>
                <a:lnTo>
                  <a:pt x="0" y="4843803"/>
                </a:lnTo>
                <a:lnTo>
                  <a:pt x="7367001" y="4843803"/>
                </a:lnTo>
                <a:lnTo>
                  <a:pt x="7367001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9"/>
          <a:srcRect l="0" t="0" r="0" b="0"/>
          <a:stretch>
            <a:fillRect/>
          </a:stretch>
        </p:blipFill>
        <p:spPr>
          <a:xfrm flipH="false" flipV="false" rot="-5400000">
            <a:off x="9753509" y="6319180"/>
            <a:ext cx="3018119" cy="3372200"/>
          </a:xfrm>
          <a:prstGeom prst="rect">
            <a:avLst/>
          </a:prstGeom>
        </p:spPr>
      </p:pic>
      <p:sp>
        <p:nvSpPr>
          <p:cNvPr name="Freeform 8" id="8"/>
          <p:cNvSpPr/>
          <p:nvPr/>
        </p:nvSpPr>
        <p:spPr>
          <a:xfrm flipH="false" flipV="false" rot="0">
            <a:off x="1911163" y="1510333"/>
            <a:ext cx="3879215" cy="7400023"/>
          </a:xfrm>
          <a:custGeom>
            <a:avLst/>
            <a:gdLst/>
            <a:ahLst/>
            <a:cxnLst/>
            <a:rect r="r" b="b" t="t" l="l"/>
            <a:pathLst>
              <a:path h="7400023" w="3879215">
                <a:moveTo>
                  <a:pt x="0" y="0"/>
                </a:moveTo>
                <a:lnTo>
                  <a:pt x="3879215" y="0"/>
                </a:lnTo>
                <a:lnTo>
                  <a:pt x="3879215" y="7400024"/>
                </a:lnTo>
                <a:lnTo>
                  <a:pt x="0" y="740002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6666" r="0" b="-6666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997737" y="1614208"/>
            <a:ext cx="7046114" cy="7046114"/>
          </a:xfrm>
          <a:custGeom>
            <a:avLst/>
            <a:gdLst/>
            <a:ahLst/>
            <a:cxnLst/>
            <a:rect r="r" b="b" t="t" l="l"/>
            <a:pathLst>
              <a:path h="7046114" w="7046114">
                <a:moveTo>
                  <a:pt x="7046114" y="0"/>
                </a:moveTo>
                <a:lnTo>
                  <a:pt x="0" y="0"/>
                </a:lnTo>
                <a:lnTo>
                  <a:pt x="0" y="7046115"/>
                </a:lnTo>
                <a:lnTo>
                  <a:pt x="7046114" y="7046115"/>
                </a:lnTo>
                <a:lnTo>
                  <a:pt x="7046114" y="0"/>
                </a:lnTo>
                <a:close/>
              </a:path>
            </a:pathLst>
          </a:custGeom>
          <a:blipFill>
            <a:blip r:embed="rId3">
              <a:alphaModFix amt="26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905631" y="2528347"/>
            <a:ext cx="5230326" cy="5230305"/>
            <a:chOff x="0" y="0"/>
            <a:chExt cx="6350000" cy="634997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/>
              <a:stretch>
                <a:fillRect l="0" t="-49041" r="0" b="-49041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-3545119">
            <a:off x="13604405" y="5326250"/>
            <a:ext cx="9367190" cy="6335626"/>
          </a:xfrm>
          <a:custGeom>
            <a:avLst/>
            <a:gdLst/>
            <a:ahLst/>
            <a:cxnLst/>
            <a:rect r="r" b="b" t="t" l="l"/>
            <a:pathLst>
              <a:path h="6335626" w="9367190">
                <a:moveTo>
                  <a:pt x="0" y="0"/>
                </a:moveTo>
                <a:lnTo>
                  <a:pt x="9367190" y="0"/>
                </a:lnTo>
                <a:lnTo>
                  <a:pt x="9367190" y="6335626"/>
                </a:lnTo>
                <a:lnTo>
                  <a:pt x="0" y="63356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6272769">
            <a:off x="3789676" y="-6005800"/>
            <a:ext cx="6996349" cy="8370428"/>
          </a:xfrm>
          <a:custGeom>
            <a:avLst/>
            <a:gdLst/>
            <a:ahLst/>
            <a:cxnLst/>
            <a:rect r="r" b="b" t="t" l="l"/>
            <a:pathLst>
              <a:path h="8370428" w="6996349">
                <a:moveTo>
                  <a:pt x="0" y="0"/>
                </a:moveTo>
                <a:lnTo>
                  <a:pt x="6996349" y="0"/>
                </a:lnTo>
                <a:lnTo>
                  <a:pt x="6996349" y="8370428"/>
                </a:lnTo>
                <a:lnTo>
                  <a:pt x="0" y="837042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-90576" r="-10296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8237049" y="4631647"/>
            <a:ext cx="8610430" cy="138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199"/>
              </a:lnSpc>
            </a:pPr>
            <a:r>
              <a:rPr lang="en-US" sz="8499" b="true">
                <a:solidFill>
                  <a:srgbClr val="FFFFFF"/>
                </a:solidFill>
                <a:latin typeface="Telegraf Medium"/>
                <a:ea typeface="Telegraf Medium"/>
                <a:cs typeface="Telegraf Medium"/>
                <a:sym typeface="Telegraf Medium"/>
              </a:rPr>
              <a:t>18 Conclusiones</a:t>
            </a:r>
          </a:p>
        </p:txBody>
      </p:sp>
      <p:sp>
        <p:nvSpPr>
          <p:cNvPr name="Freeform 9" id="9"/>
          <p:cNvSpPr/>
          <p:nvPr/>
        </p:nvSpPr>
        <p:spPr>
          <a:xfrm flipH="true" flipV="false" rot="0">
            <a:off x="9480479" y="299697"/>
            <a:ext cx="7367001" cy="4843803"/>
          </a:xfrm>
          <a:custGeom>
            <a:avLst/>
            <a:gdLst/>
            <a:ahLst/>
            <a:cxnLst/>
            <a:rect r="r" b="b" t="t" l="l"/>
            <a:pathLst>
              <a:path h="4843803" w="7367001">
                <a:moveTo>
                  <a:pt x="7367001" y="0"/>
                </a:moveTo>
                <a:lnTo>
                  <a:pt x="0" y="0"/>
                </a:lnTo>
                <a:lnTo>
                  <a:pt x="0" y="4843803"/>
                </a:lnTo>
                <a:lnTo>
                  <a:pt x="7367001" y="4843803"/>
                </a:lnTo>
                <a:lnTo>
                  <a:pt x="7367001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12"/>
          <a:srcRect l="0" t="0" r="0" b="0"/>
          <a:stretch>
            <a:fillRect/>
          </a:stretch>
        </p:blipFill>
        <p:spPr>
          <a:xfrm flipH="false" flipV="false" rot="-5400000">
            <a:off x="9753509" y="6319180"/>
            <a:ext cx="3018119" cy="33722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6666" r="0" b="-666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7280774" y="-346375"/>
            <a:ext cx="11465939" cy="11465939"/>
          </a:xfrm>
          <a:custGeom>
            <a:avLst/>
            <a:gdLst/>
            <a:ahLst/>
            <a:cxnLst/>
            <a:rect r="r" b="b" t="t" l="l"/>
            <a:pathLst>
              <a:path h="11465939" w="11465939">
                <a:moveTo>
                  <a:pt x="0" y="0"/>
                </a:moveTo>
                <a:lnTo>
                  <a:pt x="11465939" y="0"/>
                </a:lnTo>
                <a:lnTo>
                  <a:pt x="11465939" y="11465939"/>
                </a:lnTo>
                <a:lnTo>
                  <a:pt x="0" y="1146593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true" rot="5400000">
            <a:off x="-3653934" y="-234732"/>
            <a:ext cx="12383261" cy="12383261"/>
          </a:xfrm>
          <a:custGeom>
            <a:avLst/>
            <a:gdLst/>
            <a:ahLst/>
            <a:cxnLst/>
            <a:rect r="r" b="b" t="t" l="l"/>
            <a:pathLst>
              <a:path h="12383261" w="12383261">
                <a:moveTo>
                  <a:pt x="0" y="12383260"/>
                </a:moveTo>
                <a:lnTo>
                  <a:pt x="12383260" y="12383260"/>
                </a:lnTo>
                <a:lnTo>
                  <a:pt x="12383260" y="0"/>
                </a:lnTo>
                <a:lnTo>
                  <a:pt x="0" y="0"/>
                </a:lnTo>
                <a:lnTo>
                  <a:pt x="0" y="1238326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593954" y="4381595"/>
            <a:ext cx="5370932" cy="5370932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239676" y="1862233"/>
            <a:ext cx="16043602" cy="933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200"/>
              </a:lnSpc>
              <a:spcBef>
                <a:spcPct val="0"/>
              </a:spcBef>
            </a:pPr>
            <a:r>
              <a:rPr lang="en-US" sz="6000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Reflexiones Individuales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56634" y="4714386"/>
            <a:ext cx="4778012" cy="4705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Con la app offline, GPS y foto funcionando, confirmé que la experiencia de captura define el éxito en terreno. La Fase 2 me recordó la importancia de sincronizaciones resilientes y de comunicar temprano restricciones (tamaño de imagen, permisos). En S3 quiero mejorar observabilidad del cliente (logs y estados de sync) y alinear mensajería con las automatizaciones que vienen (n8n/IA).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031343" y="4845950"/>
            <a:ext cx="4530424" cy="434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El mayor aprendizaje fue medir lo que entregamos: p95 por endpoint, SAST y coverage influyeron en mejores decisiones de diseño (índices y paginación). Reprogramar n8n/IA a S3 fue correcto; proteger la estabilidad del MVP valió más que integrar todo. Para S3 llegaré con contratos OpenAPI cerrados, fixtures de datos y pipelines más estrictos.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013743" y="4716768"/>
            <a:ext cx="4505041" cy="4705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Fase 2 me obligó a equilibrar velocidad y calidad en el Dashboard. Lograr listado+filtros, detalle y cambio de estado con un RBAC light me dejó claro que la accesibilidad y la consistencia visual deben definirse antes. Para S3 priorizaré componentes reutilizables, testearé estados vacíos/errores y dejaré listas las vistas y hooks para exportaciones y filtros avanzados.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502481" y="3074559"/>
            <a:ext cx="3553878" cy="1009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25"/>
              </a:lnSpc>
            </a:pPr>
            <a:r>
              <a:rPr lang="en-US" b="true" sz="2188" spc="109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 Jose ignacio almontes fuenzalida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484538" y="3079052"/>
            <a:ext cx="3553878" cy="1009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25"/>
              </a:lnSpc>
            </a:pPr>
            <a:r>
              <a:rPr lang="en-US" b="true" sz="2188" spc="109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Carlos Eduardo navarro joansen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705422" y="3074559"/>
            <a:ext cx="3553878" cy="1009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25"/>
              </a:lnSpc>
            </a:pPr>
            <a:r>
              <a:rPr lang="en-US" b="true" sz="2188" spc="109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Giovanni bastián vargas contreras</a:t>
            </a:r>
          </a:p>
        </p:txBody>
      </p:sp>
      <p:pic>
        <p:nvPicPr>
          <p:cNvPr name="Picture 13" id="13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6576011" y="4383977"/>
            <a:ext cx="5370932" cy="5370932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12556543" y="4383977"/>
            <a:ext cx="5370932" cy="537093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6666" r="0" b="-6666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997737" y="1614208"/>
            <a:ext cx="7046114" cy="7046114"/>
          </a:xfrm>
          <a:custGeom>
            <a:avLst/>
            <a:gdLst/>
            <a:ahLst/>
            <a:cxnLst/>
            <a:rect r="r" b="b" t="t" l="l"/>
            <a:pathLst>
              <a:path h="7046114" w="7046114">
                <a:moveTo>
                  <a:pt x="7046114" y="0"/>
                </a:moveTo>
                <a:lnTo>
                  <a:pt x="0" y="0"/>
                </a:lnTo>
                <a:lnTo>
                  <a:pt x="0" y="7046115"/>
                </a:lnTo>
                <a:lnTo>
                  <a:pt x="7046114" y="7046115"/>
                </a:lnTo>
                <a:lnTo>
                  <a:pt x="7046114" y="0"/>
                </a:lnTo>
                <a:close/>
              </a:path>
            </a:pathLst>
          </a:custGeom>
          <a:blipFill>
            <a:blip r:embed="rId3">
              <a:alphaModFix amt="26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905631" y="2528347"/>
            <a:ext cx="5230326" cy="5230305"/>
            <a:chOff x="0" y="0"/>
            <a:chExt cx="6350000" cy="634997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/>
              <a:stretch>
                <a:fillRect l="-25046" t="0" r="-25046" b="0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-3545119">
            <a:off x="13604405" y="5326250"/>
            <a:ext cx="9367190" cy="6335626"/>
          </a:xfrm>
          <a:custGeom>
            <a:avLst/>
            <a:gdLst/>
            <a:ahLst/>
            <a:cxnLst/>
            <a:rect r="r" b="b" t="t" l="l"/>
            <a:pathLst>
              <a:path h="6335626" w="9367190">
                <a:moveTo>
                  <a:pt x="0" y="0"/>
                </a:moveTo>
                <a:lnTo>
                  <a:pt x="9367190" y="0"/>
                </a:lnTo>
                <a:lnTo>
                  <a:pt x="9367190" y="6335626"/>
                </a:lnTo>
                <a:lnTo>
                  <a:pt x="0" y="63356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6272769">
            <a:off x="3789676" y="-6005800"/>
            <a:ext cx="6996349" cy="8370428"/>
          </a:xfrm>
          <a:custGeom>
            <a:avLst/>
            <a:gdLst/>
            <a:ahLst/>
            <a:cxnLst/>
            <a:rect r="r" b="b" t="t" l="l"/>
            <a:pathLst>
              <a:path h="8370428" w="6996349">
                <a:moveTo>
                  <a:pt x="0" y="0"/>
                </a:moveTo>
                <a:lnTo>
                  <a:pt x="6996349" y="0"/>
                </a:lnTo>
                <a:lnTo>
                  <a:pt x="6996349" y="8370428"/>
                </a:lnTo>
                <a:lnTo>
                  <a:pt x="0" y="837042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-90576" r="-10296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8507010" y="3829220"/>
            <a:ext cx="8883316" cy="2667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199"/>
              </a:lnSpc>
            </a:pPr>
            <a:r>
              <a:rPr lang="en-US" sz="8499" b="true">
                <a:solidFill>
                  <a:srgbClr val="FFFFFF"/>
                </a:solidFill>
                <a:latin typeface="Telegraf Medium"/>
                <a:ea typeface="Telegraf Medium"/>
                <a:cs typeface="Telegraf Medium"/>
                <a:sym typeface="Telegraf Medium"/>
              </a:rPr>
              <a:t>02 PROBLEMÁTICA</a:t>
            </a:r>
          </a:p>
        </p:txBody>
      </p:sp>
      <p:sp>
        <p:nvSpPr>
          <p:cNvPr name="Freeform 9" id="9"/>
          <p:cNvSpPr/>
          <p:nvPr/>
        </p:nvSpPr>
        <p:spPr>
          <a:xfrm flipH="true" flipV="false" rot="0">
            <a:off x="9480479" y="299697"/>
            <a:ext cx="7367001" cy="4843803"/>
          </a:xfrm>
          <a:custGeom>
            <a:avLst/>
            <a:gdLst/>
            <a:ahLst/>
            <a:cxnLst/>
            <a:rect r="r" b="b" t="t" l="l"/>
            <a:pathLst>
              <a:path h="4843803" w="7367001">
                <a:moveTo>
                  <a:pt x="7367001" y="0"/>
                </a:moveTo>
                <a:lnTo>
                  <a:pt x="0" y="0"/>
                </a:lnTo>
                <a:lnTo>
                  <a:pt x="0" y="4843803"/>
                </a:lnTo>
                <a:lnTo>
                  <a:pt x="7367001" y="4843803"/>
                </a:lnTo>
                <a:lnTo>
                  <a:pt x="7367001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12"/>
          <a:srcRect l="0" t="0" r="0" b="0"/>
          <a:stretch>
            <a:fillRect/>
          </a:stretch>
        </p:blipFill>
        <p:spPr>
          <a:xfrm flipH="false" flipV="false" rot="-5400000">
            <a:off x="9753509" y="6319180"/>
            <a:ext cx="3018119" cy="33722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3729073" y="1374237"/>
            <a:ext cx="11238042" cy="7415993"/>
            <a:chOff x="0" y="0"/>
            <a:chExt cx="2959813" cy="195318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959814" cy="1953183"/>
            </a:xfrm>
            <a:custGeom>
              <a:avLst/>
              <a:gdLst/>
              <a:ahLst/>
              <a:cxnLst/>
              <a:rect r="r" b="b" t="t" l="l"/>
              <a:pathLst>
                <a:path h="1953183" w="2959814">
                  <a:moveTo>
                    <a:pt x="35134" y="0"/>
                  </a:moveTo>
                  <a:lnTo>
                    <a:pt x="2924679" y="0"/>
                  </a:lnTo>
                  <a:cubicBezTo>
                    <a:pt x="2944083" y="0"/>
                    <a:pt x="2959814" y="15730"/>
                    <a:pt x="2959814" y="35134"/>
                  </a:cubicBezTo>
                  <a:lnTo>
                    <a:pt x="2959814" y="1918049"/>
                  </a:lnTo>
                  <a:cubicBezTo>
                    <a:pt x="2959814" y="1927368"/>
                    <a:pt x="2956112" y="1936304"/>
                    <a:pt x="2949523" y="1942893"/>
                  </a:cubicBezTo>
                  <a:cubicBezTo>
                    <a:pt x="2942934" y="1949482"/>
                    <a:pt x="2933998" y="1953183"/>
                    <a:pt x="2924679" y="1953183"/>
                  </a:cubicBezTo>
                  <a:lnTo>
                    <a:pt x="35134" y="1953183"/>
                  </a:lnTo>
                  <a:cubicBezTo>
                    <a:pt x="25816" y="1953183"/>
                    <a:pt x="16879" y="1949482"/>
                    <a:pt x="10291" y="1942893"/>
                  </a:cubicBezTo>
                  <a:cubicBezTo>
                    <a:pt x="3702" y="1936304"/>
                    <a:pt x="0" y="1927368"/>
                    <a:pt x="0" y="1918049"/>
                  </a:cubicBezTo>
                  <a:lnTo>
                    <a:pt x="0" y="35134"/>
                  </a:lnTo>
                  <a:cubicBezTo>
                    <a:pt x="0" y="25816"/>
                    <a:pt x="3702" y="16879"/>
                    <a:pt x="10291" y="10291"/>
                  </a:cubicBezTo>
                  <a:cubicBezTo>
                    <a:pt x="16879" y="3702"/>
                    <a:pt x="25816" y="0"/>
                    <a:pt x="35134" y="0"/>
                  </a:cubicBezTo>
                  <a:close/>
                </a:path>
              </a:pathLst>
            </a:custGeom>
            <a:solidFill>
              <a:srgbClr val="690F8A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2959813" cy="19817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4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4104514" y="1625534"/>
            <a:ext cx="10487161" cy="7035932"/>
          </a:xfrm>
          <a:custGeom>
            <a:avLst/>
            <a:gdLst/>
            <a:ahLst/>
            <a:cxnLst/>
            <a:rect r="r" b="b" t="t" l="l"/>
            <a:pathLst>
              <a:path h="7035932" w="10487161">
                <a:moveTo>
                  <a:pt x="0" y="0"/>
                </a:moveTo>
                <a:lnTo>
                  <a:pt x="10487161" y="0"/>
                </a:lnTo>
                <a:lnTo>
                  <a:pt x="10487161" y="7035932"/>
                </a:lnTo>
                <a:lnTo>
                  <a:pt x="0" y="70359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7067789" y="4445561"/>
            <a:ext cx="4560609" cy="12828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183"/>
              </a:lnSpc>
              <a:spcBef>
                <a:spcPct val="0"/>
              </a:spcBef>
            </a:pPr>
            <a:r>
              <a:rPr lang="en-US" sz="8486">
                <a:solidFill>
                  <a:srgbClr val="60B3DD"/>
                </a:solidFill>
                <a:latin typeface="Teko Medium"/>
                <a:ea typeface="Teko Medium"/>
                <a:cs typeface="Teko Medium"/>
                <a:sym typeface="Teko Medium"/>
              </a:rPr>
              <a:t>THANK YOU !</a:t>
            </a:r>
          </a:p>
        </p:txBody>
      </p:sp>
    </p:spTree>
  </p:cSld>
  <p:clrMapOvr>
    <a:masterClrMapping/>
  </p:clrMapOvr>
</p:sld>
</file>

<file path=ppt/slides/slide5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500" t="0" r="-1250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047897" y="1241063"/>
            <a:ext cx="4153193" cy="4375970"/>
          </a:xfrm>
          <a:custGeom>
            <a:avLst/>
            <a:gdLst/>
            <a:ahLst/>
            <a:cxnLst/>
            <a:rect r="r" b="b" t="t" l="l"/>
            <a:pathLst>
              <a:path h="4375970" w="4153193">
                <a:moveTo>
                  <a:pt x="0" y="0"/>
                </a:moveTo>
                <a:lnTo>
                  <a:pt x="4153194" y="0"/>
                </a:lnTo>
                <a:lnTo>
                  <a:pt x="4153194" y="4375970"/>
                </a:lnTo>
                <a:lnTo>
                  <a:pt x="0" y="43759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530249" y="0"/>
            <a:ext cx="6757751" cy="982946"/>
          </a:xfrm>
          <a:custGeom>
            <a:avLst/>
            <a:gdLst/>
            <a:ahLst/>
            <a:cxnLst/>
            <a:rect r="r" b="b" t="t" l="l"/>
            <a:pathLst>
              <a:path h="982946" w="6757751">
                <a:moveTo>
                  <a:pt x="0" y="0"/>
                </a:moveTo>
                <a:lnTo>
                  <a:pt x="6757751" y="0"/>
                </a:lnTo>
                <a:lnTo>
                  <a:pt x="6757751" y="982946"/>
                </a:lnTo>
                <a:lnTo>
                  <a:pt x="0" y="98294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307830" y="814866"/>
            <a:ext cx="4678806" cy="4929777"/>
          </a:xfrm>
          <a:custGeom>
            <a:avLst/>
            <a:gdLst/>
            <a:ahLst/>
            <a:cxnLst/>
            <a:rect r="r" b="b" t="t" l="l"/>
            <a:pathLst>
              <a:path h="4929777" w="4678806">
                <a:moveTo>
                  <a:pt x="0" y="0"/>
                </a:moveTo>
                <a:lnTo>
                  <a:pt x="4678806" y="0"/>
                </a:lnTo>
                <a:lnTo>
                  <a:pt x="4678806" y="4929777"/>
                </a:lnTo>
                <a:lnTo>
                  <a:pt x="0" y="492977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1295157">
            <a:off x="2266586" y="8243952"/>
            <a:ext cx="1496713" cy="1504922"/>
          </a:xfrm>
          <a:custGeom>
            <a:avLst/>
            <a:gdLst/>
            <a:ahLst/>
            <a:cxnLst/>
            <a:rect r="r" b="b" t="t" l="l"/>
            <a:pathLst>
              <a:path h="1504922" w="1496713">
                <a:moveTo>
                  <a:pt x="0" y="0"/>
                </a:moveTo>
                <a:lnTo>
                  <a:pt x="1496713" y="0"/>
                </a:lnTo>
                <a:lnTo>
                  <a:pt x="1496713" y="1504921"/>
                </a:lnTo>
                <a:lnTo>
                  <a:pt x="0" y="150492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939956">
            <a:off x="14909331" y="8118742"/>
            <a:ext cx="1745766" cy="1755341"/>
          </a:xfrm>
          <a:custGeom>
            <a:avLst/>
            <a:gdLst/>
            <a:ahLst/>
            <a:cxnLst/>
            <a:rect r="r" b="b" t="t" l="l"/>
            <a:pathLst>
              <a:path h="1755341" w="1745766">
                <a:moveTo>
                  <a:pt x="0" y="0"/>
                </a:moveTo>
                <a:lnTo>
                  <a:pt x="1745766" y="0"/>
                </a:lnTo>
                <a:lnTo>
                  <a:pt x="1745766" y="1755341"/>
                </a:lnTo>
                <a:lnTo>
                  <a:pt x="0" y="175534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3493371" y="3752032"/>
            <a:ext cx="11301259" cy="2782935"/>
          </a:xfrm>
          <a:custGeom>
            <a:avLst/>
            <a:gdLst/>
            <a:ahLst/>
            <a:cxnLst/>
            <a:rect r="r" b="b" t="t" l="l"/>
            <a:pathLst>
              <a:path h="2782935" w="11301259">
                <a:moveTo>
                  <a:pt x="0" y="0"/>
                </a:moveTo>
                <a:lnTo>
                  <a:pt x="11301258" y="0"/>
                </a:lnTo>
                <a:lnTo>
                  <a:pt x="11301258" y="2782936"/>
                </a:lnTo>
                <a:lnTo>
                  <a:pt x="0" y="278293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true" rot="-10800000">
            <a:off x="0" y="0"/>
            <a:ext cx="6757751" cy="982946"/>
          </a:xfrm>
          <a:custGeom>
            <a:avLst/>
            <a:gdLst/>
            <a:ahLst/>
            <a:cxnLst/>
            <a:rect r="r" b="b" t="t" l="l"/>
            <a:pathLst>
              <a:path h="982946" w="6757751">
                <a:moveTo>
                  <a:pt x="0" y="982946"/>
                </a:moveTo>
                <a:lnTo>
                  <a:pt x="6757751" y="982946"/>
                </a:lnTo>
                <a:lnTo>
                  <a:pt x="6757751" y="0"/>
                </a:lnTo>
                <a:lnTo>
                  <a:pt x="0" y="0"/>
                </a:lnTo>
                <a:lnTo>
                  <a:pt x="0" y="982946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2088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5400000">
            <a:off x="0" y="-4901808"/>
            <a:ext cx="18288000" cy="18288000"/>
          </a:xfrm>
          <a:custGeom>
            <a:avLst/>
            <a:gdLst/>
            <a:ahLst/>
            <a:cxnLst/>
            <a:rect r="r" b="b" t="t" l="l"/>
            <a:pathLst>
              <a:path h="18288000" w="18288000">
                <a:moveTo>
                  <a:pt x="18288000" y="18288000"/>
                </a:moveTo>
                <a:lnTo>
                  <a:pt x="0" y="18288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828800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5400000">
            <a:off x="152400" y="-4749408"/>
            <a:ext cx="18288000" cy="18288000"/>
          </a:xfrm>
          <a:custGeom>
            <a:avLst/>
            <a:gdLst/>
            <a:ahLst/>
            <a:cxnLst/>
            <a:rect r="r" b="b" t="t" l="l"/>
            <a:pathLst>
              <a:path h="18288000" w="18288000">
                <a:moveTo>
                  <a:pt x="18288000" y="18288000"/>
                </a:moveTo>
                <a:lnTo>
                  <a:pt x="0" y="18288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828800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true" rot="5400000">
            <a:off x="0" y="-4446215"/>
            <a:ext cx="18288000" cy="18288000"/>
          </a:xfrm>
          <a:custGeom>
            <a:avLst/>
            <a:gdLst/>
            <a:ahLst/>
            <a:cxnLst/>
            <a:rect r="r" b="b" t="t" l="l"/>
            <a:pathLst>
              <a:path h="18288000" w="18288000">
                <a:moveTo>
                  <a:pt x="18288000" y="18288000"/>
                </a:moveTo>
                <a:lnTo>
                  <a:pt x="0" y="18288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828800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0" y="0"/>
            <a:ext cx="7738970" cy="10287000"/>
            <a:chOff x="0" y="0"/>
            <a:chExt cx="10318627" cy="13716000"/>
          </a:xfrm>
        </p:grpSpPr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4"/>
            <a:srcRect l="24938" t="0" r="24938" b="0"/>
            <a:stretch>
              <a:fillRect/>
            </a:stretch>
          </p:blipFill>
          <p:spPr>
            <a:xfrm flipH="false" flipV="false">
              <a:off x="0" y="0"/>
              <a:ext cx="10318627" cy="13716000"/>
            </a:xfrm>
            <a:prstGeom prst="rect">
              <a:avLst/>
            </a:prstGeom>
          </p:spPr>
        </p:pic>
      </p:grpSp>
      <p:sp>
        <p:nvSpPr>
          <p:cNvPr name="Freeform 7" id="7"/>
          <p:cNvSpPr/>
          <p:nvPr/>
        </p:nvSpPr>
        <p:spPr>
          <a:xfrm flipH="false" flipV="false" rot="0">
            <a:off x="-1976650" y="8731250"/>
            <a:ext cx="5471873" cy="1154068"/>
          </a:xfrm>
          <a:custGeom>
            <a:avLst/>
            <a:gdLst/>
            <a:ahLst/>
            <a:cxnLst/>
            <a:rect r="r" b="b" t="t" l="l"/>
            <a:pathLst>
              <a:path h="1154068" w="5471873">
                <a:moveTo>
                  <a:pt x="0" y="0"/>
                </a:moveTo>
                <a:lnTo>
                  <a:pt x="5471873" y="0"/>
                </a:lnTo>
                <a:lnTo>
                  <a:pt x="5471873" y="1154068"/>
                </a:lnTo>
                <a:lnTo>
                  <a:pt x="0" y="11540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687708" y="0"/>
            <a:ext cx="11063219" cy="1609196"/>
          </a:xfrm>
          <a:custGeom>
            <a:avLst/>
            <a:gdLst/>
            <a:ahLst/>
            <a:cxnLst/>
            <a:rect r="r" b="b" t="t" l="l"/>
            <a:pathLst>
              <a:path h="1609196" w="11063219">
                <a:moveTo>
                  <a:pt x="0" y="0"/>
                </a:moveTo>
                <a:lnTo>
                  <a:pt x="11063219" y="0"/>
                </a:lnTo>
                <a:lnTo>
                  <a:pt x="11063219" y="1609196"/>
                </a:lnTo>
                <a:lnTo>
                  <a:pt x="0" y="160919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8586461" y="8352874"/>
            <a:ext cx="9081146" cy="1532443"/>
          </a:xfrm>
          <a:custGeom>
            <a:avLst/>
            <a:gdLst/>
            <a:ahLst/>
            <a:cxnLst/>
            <a:rect r="r" b="b" t="t" l="l"/>
            <a:pathLst>
              <a:path h="1532443" w="9081146">
                <a:moveTo>
                  <a:pt x="0" y="0"/>
                </a:moveTo>
                <a:lnTo>
                  <a:pt x="9081146" y="0"/>
                </a:lnTo>
                <a:lnTo>
                  <a:pt x="9081146" y="1532444"/>
                </a:lnTo>
                <a:lnTo>
                  <a:pt x="0" y="153244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8994768" y="1869488"/>
            <a:ext cx="8264532" cy="6182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770"/>
              </a:lnSpc>
              <a:spcBef>
                <a:spcPct val="0"/>
              </a:spcBef>
            </a:pPr>
            <a:r>
              <a:rPr lang="en-US" sz="2900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Cosemar enfrenta un problema crítico en la gestión de sus incidentes y un largo tiempo de respuesta. Actualmente, un solo incidente puede tardar hasta seis meses en resolverse. Este prolongado periodo no solo genera un alto costo en tiempo y recursos, sino que también provoca importantes pérdidas económicas a largo plazo. La falta de un sistema ágil para atender y cerrar incidentes genera un cuello de botella que afecta la productividad y la rentabilidad de la empresa. En resumen, la ineficiencia en la gestión de incidentes en Cosemar se traduce directamente en una pérdida de tiempo y dinero.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6666" r="0" b="-6666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997737" y="1614208"/>
            <a:ext cx="7046114" cy="7046114"/>
          </a:xfrm>
          <a:custGeom>
            <a:avLst/>
            <a:gdLst/>
            <a:ahLst/>
            <a:cxnLst/>
            <a:rect r="r" b="b" t="t" l="l"/>
            <a:pathLst>
              <a:path h="7046114" w="7046114">
                <a:moveTo>
                  <a:pt x="7046114" y="0"/>
                </a:moveTo>
                <a:lnTo>
                  <a:pt x="0" y="0"/>
                </a:lnTo>
                <a:lnTo>
                  <a:pt x="0" y="7046115"/>
                </a:lnTo>
                <a:lnTo>
                  <a:pt x="7046114" y="7046115"/>
                </a:lnTo>
                <a:lnTo>
                  <a:pt x="7046114" y="0"/>
                </a:lnTo>
                <a:close/>
              </a:path>
            </a:pathLst>
          </a:custGeom>
          <a:blipFill>
            <a:blip r:embed="rId3">
              <a:alphaModFix amt="26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905631" y="2528347"/>
            <a:ext cx="5230326" cy="5230305"/>
            <a:chOff x="0" y="0"/>
            <a:chExt cx="6350000" cy="634997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-3545119">
            <a:off x="13604405" y="5326250"/>
            <a:ext cx="9367190" cy="6335626"/>
          </a:xfrm>
          <a:custGeom>
            <a:avLst/>
            <a:gdLst/>
            <a:ahLst/>
            <a:cxnLst/>
            <a:rect r="r" b="b" t="t" l="l"/>
            <a:pathLst>
              <a:path h="6335626" w="9367190">
                <a:moveTo>
                  <a:pt x="0" y="0"/>
                </a:moveTo>
                <a:lnTo>
                  <a:pt x="9367190" y="0"/>
                </a:lnTo>
                <a:lnTo>
                  <a:pt x="9367190" y="6335626"/>
                </a:lnTo>
                <a:lnTo>
                  <a:pt x="0" y="63356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6272769">
            <a:off x="3789676" y="-6005800"/>
            <a:ext cx="6996349" cy="8370428"/>
          </a:xfrm>
          <a:custGeom>
            <a:avLst/>
            <a:gdLst/>
            <a:ahLst/>
            <a:cxnLst/>
            <a:rect r="r" b="b" t="t" l="l"/>
            <a:pathLst>
              <a:path h="8370428" w="6996349">
                <a:moveTo>
                  <a:pt x="0" y="0"/>
                </a:moveTo>
                <a:lnTo>
                  <a:pt x="6996349" y="0"/>
                </a:lnTo>
                <a:lnTo>
                  <a:pt x="6996349" y="8370428"/>
                </a:lnTo>
                <a:lnTo>
                  <a:pt x="0" y="837042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-90576" r="-10296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8673342" y="3210095"/>
            <a:ext cx="6320046" cy="3286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7000" b="true">
                <a:solidFill>
                  <a:srgbClr val="FFFFFF"/>
                </a:solidFill>
                <a:latin typeface="Telegraf Medium"/>
                <a:ea typeface="Telegraf Medium"/>
                <a:cs typeface="Telegraf Medium"/>
                <a:sym typeface="Telegraf Medium"/>
              </a:rPr>
              <a:t>03 </a:t>
            </a:r>
          </a:p>
          <a:p>
            <a:pPr algn="l">
              <a:lnSpc>
                <a:spcPts val="8400"/>
              </a:lnSpc>
            </a:pPr>
            <a:r>
              <a:rPr lang="en-US" sz="7000" b="true">
                <a:solidFill>
                  <a:srgbClr val="FFFFFF"/>
                </a:solidFill>
                <a:latin typeface="Telegraf Medium"/>
                <a:ea typeface="Telegraf Medium"/>
                <a:cs typeface="Telegraf Medium"/>
                <a:sym typeface="Telegraf Medium"/>
              </a:rPr>
              <a:t>DIAGRAMA</a:t>
            </a:r>
          </a:p>
          <a:p>
            <a:pPr algn="l">
              <a:lnSpc>
                <a:spcPts val="8400"/>
              </a:lnSpc>
            </a:pPr>
            <a:r>
              <a:rPr lang="en-US" sz="7000" b="true">
                <a:solidFill>
                  <a:srgbClr val="FFFFFF"/>
                </a:solidFill>
                <a:latin typeface="Telegraf Medium"/>
                <a:ea typeface="Telegraf Medium"/>
                <a:cs typeface="Telegraf Medium"/>
                <a:sym typeface="Telegraf Medium"/>
              </a:rPr>
              <a:t>DE PROCESO</a:t>
            </a:r>
          </a:p>
        </p:txBody>
      </p:sp>
      <p:sp>
        <p:nvSpPr>
          <p:cNvPr name="Freeform 9" id="9"/>
          <p:cNvSpPr/>
          <p:nvPr/>
        </p:nvSpPr>
        <p:spPr>
          <a:xfrm flipH="true" flipV="false" rot="0">
            <a:off x="9480479" y="299697"/>
            <a:ext cx="7367001" cy="4843803"/>
          </a:xfrm>
          <a:custGeom>
            <a:avLst/>
            <a:gdLst/>
            <a:ahLst/>
            <a:cxnLst/>
            <a:rect r="r" b="b" t="t" l="l"/>
            <a:pathLst>
              <a:path h="4843803" w="7367001">
                <a:moveTo>
                  <a:pt x="7367001" y="0"/>
                </a:moveTo>
                <a:lnTo>
                  <a:pt x="0" y="0"/>
                </a:lnTo>
                <a:lnTo>
                  <a:pt x="0" y="4843803"/>
                </a:lnTo>
                <a:lnTo>
                  <a:pt x="7367001" y="4843803"/>
                </a:lnTo>
                <a:lnTo>
                  <a:pt x="7367001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12"/>
          <a:srcRect l="0" t="0" r="0" b="0"/>
          <a:stretch>
            <a:fillRect/>
          </a:stretch>
        </p:blipFill>
        <p:spPr>
          <a:xfrm flipH="false" flipV="false" rot="-5400000">
            <a:off x="9753509" y="6319180"/>
            <a:ext cx="3018119" cy="33722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6666" r="0" b="-666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284133" y="5499930"/>
            <a:ext cx="6016280" cy="5305265"/>
          </a:xfrm>
          <a:custGeom>
            <a:avLst/>
            <a:gdLst/>
            <a:ahLst/>
            <a:cxnLst/>
            <a:rect r="r" b="b" t="t" l="l"/>
            <a:pathLst>
              <a:path h="5305265" w="6016280">
                <a:moveTo>
                  <a:pt x="0" y="0"/>
                </a:moveTo>
                <a:lnTo>
                  <a:pt x="6016280" y="0"/>
                </a:lnTo>
                <a:lnTo>
                  <a:pt x="6016280" y="5305266"/>
                </a:lnTo>
                <a:lnTo>
                  <a:pt x="0" y="53052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058642" y="563950"/>
            <a:ext cx="10233631" cy="9159099"/>
          </a:xfrm>
          <a:custGeom>
            <a:avLst/>
            <a:gdLst/>
            <a:ahLst/>
            <a:cxnLst/>
            <a:rect r="r" b="b" t="t" l="l"/>
            <a:pathLst>
              <a:path h="9159099" w="10233631">
                <a:moveTo>
                  <a:pt x="0" y="0"/>
                </a:moveTo>
                <a:lnTo>
                  <a:pt x="10233631" y="0"/>
                </a:lnTo>
                <a:lnTo>
                  <a:pt x="10233631" y="9159100"/>
                </a:lnTo>
                <a:lnTo>
                  <a:pt x="0" y="91591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02216" y="2908975"/>
            <a:ext cx="5296239" cy="3286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7000" b="true">
                <a:solidFill>
                  <a:srgbClr val="FFFFFF"/>
                </a:solidFill>
                <a:latin typeface="Telegraf Medium"/>
                <a:ea typeface="Telegraf Medium"/>
                <a:cs typeface="Telegraf Medium"/>
                <a:sym typeface="Telegraf Medium"/>
              </a:rPr>
              <a:t>DIAGRAMA</a:t>
            </a:r>
          </a:p>
          <a:p>
            <a:pPr algn="ctr">
              <a:lnSpc>
                <a:spcPts val="8400"/>
              </a:lnSpc>
            </a:pPr>
            <a:r>
              <a:rPr lang="en-US" sz="7000" b="true">
                <a:solidFill>
                  <a:srgbClr val="FFFFFF"/>
                </a:solidFill>
                <a:latin typeface="Telegraf Medium"/>
                <a:ea typeface="Telegraf Medium"/>
                <a:cs typeface="Telegraf Medium"/>
                <a:sym typeface="Telegraf Medium"/>
              </a:rPr>
              <a:t>DE </a:t>
            </a:r>
          </a:p>
          <a:p>
            <a:pPr algn="ctr">
              <a:lnSpc>
                <a:spcPts val="8400"/>
              </a:lnSpc>
            </a:pPr>
            <a:r>
              <a:rPr lang="en-US" b="true" sz="7000">
                <a:solidFill>
                  <a:srgbClr val="FFFFFF"/>
                </a:solidFill>
                <a:latin typeface="Telegraf Medium"/>
                <a:ea typeface="Telegraf Medium"/>
                <a:cs typeface="Telegraf Medium"/>
                <a:sym typeface="Telegraf Medium"/>
              </a:rPr>
              <a:t>PROCESO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6666" r="0" b="-6666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997737" y="1614208"/>
            <a:ext cx="7046114" cy="7046114"/>
          </a:xfrm>
          <a:custGeom>
            <a:avLst/>
            <a:gdLst/>
            <a:ahLst/>
            <a:cxnLst/>
            <a:rect r="r" b="b" t="t" l="l"/>
            <a:pathLst>
              <a:path h="7046114" w="7046114">
                <a:moveTo>
                  <a:pt x="7046114" y="0"/>
                </a:moveTo>
                <a:lnTo>
                  <a:pt x="0" y="0"/>
                </a:lnTo>
                <a:lnTo>
                  <a:pt x="0" y="7046115"/>
                </a:lnTo>
                <a:lnTo>
                  <a:pt x="7046114" y="7046115"/>
                </a:lnTo>
                <a:lnTo>
                  <a:pt x="7046114" y="0"/>
                </a:lnTo>
                <a:close/>
              </a:path>
            </a:pathLst>
          </a:custGeom>
          <a:blipFill>
            <a:blip r:embed="rId3">
              <a:alphaModFix amt="26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905631" y="2528347"/>
            <a:ext cx="5230326" cy="5230305"/>
            <a:chOff x="0" y="0"/>
            <a:chExt cx="6350000" cy="634997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-3545119">
            <a:off x="13604405" y="5326250"/>
            <a:ext cx="9367190" cy="6335626"/>
          </a:xfrm>
          <a:custGeom>
            <a:avLst/>
            <a:gdLst/>
            <a:ahLst/>
            <a:cxnLst/>
            <a:rect r="r" b="b" t="t" l="l"/>
            <a:pathLst>
              <a:path h="6335626" w="9367190">
                <a:moveTo>
                  <a:pt x="0" y="0"/>
                </a:moveTo>
                <a:lnTo>
                  <a:pt x="9367190" y="0"/>
                </a:lnTo>
                <a:lnTo>
                  <a:pt x="9367190" y="6335626"/>
                </a:lnTo>
                <a:lnTo>
                  <a:pt x="0" y="63356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6272769">
            <a:off x="3789676" y="-6005800"/>
            <a:ext cx="6996349" cy="8370428"/>
          </a:xfrm>
          <a:custGeom>
            <a:avLst/>
            <a:gdLst/>
            <a:ahLst/>
            <a:cxnLst/>
            <a:rect r="r" b="b" t="t" l="l"/>
            <a:pathLst>
              <a:path h="8370428" w="6996349">
                <a:moveTo>
                  <a:pt x="0" y="0"/>
                </a:moveTo>
                <a:lnTo>
                  <a:pt x="6996349" y="0"/>
                </a:lnTo>
                <a:lnTo>
                  <a:pt x="6996349" y="8370428"/>
                </a:lnTo>
                <a:lnTo>
                  <a:pt x="0" y="837042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-90576" r="-10296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8635478" y="4861598"/>
            <a:ext cx="8339298" cy="138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199"/>
              </a:lnSpc>
            </a:pPr>
            <a:r>
              <a:rPr lang="en-US" sz="8499" b="true">
                <a:solidFill>
                  <a:srgbClr val="FFFFFF"/>
                </a:solidFill>
                <a:latin typeface="Telegraf Medium"/>
                <a:ea typeface="Telegraf Medium"/>
                <a:cs typeface="Telegraf Medium"/>
                <a:sym typeface="Telegraf Medium"/>
              </a:rPr>
              <a:t>04 NECESIDAD</a:t>
            </a:r>
          </a:p>
        </p:txBody>
      </p:sp>
      <p:sp>
        <p:nvSpPr>
          <p:cNvPr name="Freeform 9" id="9"/>
          <p:cNvSpPr/>
          <p:nvPr/>
        </p:nvSpPr>
        <p:spPr>
          <a:xfrm flipH="true" flipV="false" rot="0">
            <a:off x="9480479" y="299697"/>
            <a:ext cx="7367001" cy="4843803"/>
          </a:xfrm>
          <a:custGeom>
            <a:avLst/>
            <a:gdLst/>
            <a:ahLst/>
            <a:cxnLst/>
            <a:rect r="r" b="b" t="t" l="l"/>
            <a:pathLst>
              <a:path h="4843803" w="7367001">
                <a:moveTo>
                  <a:pt x="7367001" y="0"/>
                </a:moveTo>
                <a:lnTo>
                  <a:pt x="0" y="0"/>
                </a:lnTo>
                <a:lnTo>
                  <a:pt x="0" y="4843803"/>
                </a:lnTo>
                <a:lnTo>
                  <a:pt x="7367001" y="4843803"/>
                </a:lnTo>
                <a:lnTo>
                  <a:pt x="7367001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12"/>
          <a:srcRect l="0" t="0" r="0" b="0"/>
          <a:stretch>
            <a:fillRect/>
          </a:stretch>
        </p:blipFill>
        <p:spPr>
          <a:xfrm flipH="false" flipV="false" rot="-5400000">
            <a:off x="9753509" y="6319180"/>
            <a:ext cx="3018119" cy="33722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DAG108P-Ons</dc:identifier>
  <dcterms:modified xsi:type="dcterms:W3CDTF">2011-08-01T06:04:30Z</dcterms:modified>
  <cp:revision>1</cp:revision>
  <dc:title>Presentación  Fase 2 Capstone</dc:title>
</cp:coreProperties>
</file>